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3" r:id="rId1"/>
  </p:sldMasterIdLst>
  <p:notesMasterIdLst>
    <p:notesMasterId r:id="rId18"/>
  </p:notesMasterIdLst>
  <p:sldIdLst>
    <p:sldId id="790" r:id="rId2"/>
    <p:sldId id="791" r:id="rId3"/>
    <p:sldId id="792" r:id="rId4"/>
    <p:sldId id="793" r:id="rId5"/>
    <p:sldId id="794" r:id="rId6"/>
    <p:sldId id="795" r:id="rId7"/>
    <p:sldId id="796" r:id="rId8"/>
    <p:sldId id="797" r:id="rId9"/>
    <p:sldId id="798" r:id="rId10"/>
    <p:sldId id="799" r:id="rId11"/>
    <p:sldId id="800" r:id="rId12"/>
    <p:sldId id="803" r:id="rId13"/>
    <p:sldId id="801" r:id="rId14"/>
    <p:sldId id="802" r:id="rId15"/>
    <p:sldId id="804" r:id="rId16"/>
    <p:sldId id="788" r:id="rId17"/>
  </p:sldIdLst>
  <p:sldSz cx="9902825" cy="6858000"/>
  <p:notesSz cx="6858000" cy="9144000"/>
  <p:embeddedFontLst>
    <p:embeddedFont>
      <p:font typeface="맑은 고딕" panose="020B0503020000020004" pitchFamily="34" charset="-127"/>
      <p:regular r:id="rId19"/>
      <p:bold r:id="rId20"/>
    </p:embeddedFont>
    <p:embeddedFont>
      <p:font typeface="Samsung Sharp Sans" panose="020B0604020202020204" charset="-93"/>
      <p:bold r:id="rId21"/>
    </p:embeddedFont>
    <p:embeddedFont>
      <p:font typeface="SamsungOne 400" panose="020B0503030303020204" charset="0"/>
      <p:regular r:id="rId22"/>
    </p:embeddedFont>
    <p:embeddedFont>
      <p:font typeface="SamsungOne 400C" panose="020B0506030303020204" charset="0"/>
      <p:regular r:id="rId23"/>
    </p:embeddedFont>
    <p:embeddedFont>
      <p:font typeface="SamsungOne 700" panose="020B0803030303020204" charset="0"/>
      <p:bold r:id="rId2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19"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EB0"/>
    <a:srgbClr val="FFB546"/>
    <a:srgbClr val="FF4337"/>
    <a:srgbClr val="00B3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68" autoAdjust="0"/>
    <p:restoredTop sz="72205" autoAdjust="0"/>
  </p:normalViewPr>
  <p:slideViewPr>
    <p:cSldViewPr snapToGrid="0">
      <p:cViewPr varScale="1">
        <p:scale>
          <a:sx n="67" d="100"/>
          <a:sy n="67" d="100"/>
        </p:scale>
        <p:origin x="955" y="58"/>
      </p:cViewPr>
      <p:guideLst>
        <p:guide pos="3119"/>
        <p:guide orient="horz" pos="2160"/>
      </p:guideLst>
    </p:cSldViewPr>
  </p:slid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2025-07-20</a:t>
            </a:fld>
            <a:endParaRPr lang="ko-KR" altLang="en-US" dirty="0"/>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dirty="0"/>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Times New Roman" panose="02020603050405020304" pitchFamily="18" charset="0"/>
                <a:ea typeface="Samsung Sharp Sans Bold" pitchFamily="2" charset="0"/>
                <a:cs typeface="Times New Roman" panose="02020603050405020304" pitchFamily="18" charset="0"/>
              </a:rPr>
              <a:t>Samsung Innovation Campus</a:t>
            </a:r>
          </a:p>
        </p:txBody>
      </p:sp>
      <p:sp>
        <p:nvSpPr>
          <p:cNvPr id="1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6858" y="6498001"/>
            <a:ext cx="23495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Times New Roman" panose="02020603050405020304" pitchFamily="18" charset="0"/>
                <a:ea typeface="Samsung Sharp Sans Medium" pitchFamily="2" charset="0"/>
                <a:cs typeface="Times New Roman" panose="02020603050405020304" pitchFamily="18" charset="0"/>
              </a:rPr>
              <a:t>Project Name</a:t>
            </a:r>
          </a:p>
        </p:txBody>
      </p:sp>
    </p:spTree>
    <p:extLst>
      <p:ext uri="{BB962C8B-B14F-4D97-AF65-F5344CB8AC3E}">
        <p14:creationId xmlns:p14="http://schemas.microsoft.com/office/powerpoint/2010/main" val="3956667998"/>
      </p:ext>
    </p:extLst>
  </p:cSld>
  <p:clrMapOvr>
    <a:masterClrMapping/>
  </p:clrMapOvr>
  <p:extLst>
    <p:ext uri="{DCECCB84-F9BA-43D5-87BE-67443E8EF086}">
      <p15:sldGuideLst xmlns:p15="http://schemas.microsoft.com/office/powerpoint/2012/main">
        <p15:guide id="2" pos="285">
          <p15:clr>
            <a:srgbClr val="FBAE40"/>
          </p15:clr>
        </p15:guide>
        <p15:guide id="3" pos="595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1814442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
        <p:nvSpPr>
          <p:cNvPr id="7" name="직사각형 133">
            <a:extLst>
              <a:ext uri="{FF2B5EF4-FFF2-40B4-BE49-F238E27FC236}">
                <a16:creationId xmlns:a16="http://schemas.microsoft.com/office/drawing/2014/main" id="{DE8CAD59-3F29-4FBB-AE0A-697DDFD5E69E}"/>
              </a:ext>
            </a:extLst>
          </p:cNvPr>
          <p:cNvSpPr/>
          <p:nvPr userDrawn="1"/>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400" latinLnBrk="1">
              <a:defRPr/>
            </a:pPr>
            <a:r>
              <a:rPr lang="en-US" altLang="ko-KR" sz="2400" dirty="0">
                <a:solidFill>
                  <a:srgbClr val="1428A0"/>
                </a:solidFill>
                <a:latin typeface="Samsung Sharp Sans" pitchFamily="2" charset="0"/>
                <a:ea typeface="Samsung Sharp Sans" pitchFamily="2" charset="0"/>
                <a:cs typeface="Samsung Sharp Sans" pitchFamily="2" charset="0"/>
              </a:rPr>
              <a:t>Internet</a:t>
            </a:r>
            <a:r>
              <a:rPr lang="en-US" altLang="ko-KR" sz="2400" baseline="0" dirty="0">
                <a:solidFill>
                  <a:srgbClr val="1428A0"/>
                </a:solidFill>
                <a:latin typeface="Samsung Sharp Sans" pitchFamily="2" charset="0"/>
                <a:ea typeface="Samsung Sharp Sans" pitchFamily="2" charset="0"/>
                <a:cs typeface="Samsung Sharp Sans" pitchFamily="2" charset="0"/>
              </a:rPr>
              <a:t> of Things Course</a:t>
            </a:r>
            <a:endParaRPr lang="ko-KR" altLang="en-US" sz="2400" dirty="0">
              <a:solidFill>
                <a:srgbClr val="1428A0"/>
              </a:solidFill>
              <a:latin typeface="Samsung Sharp Sans" pitchFamily="2" charset="0"/>
              <a:ea typeface="Samsung Sharp Sans" pitchFamily="2" charset="0"/>
              <a:cs typeface="Samsung Sharp Sans" pitchFamily="2" charset="0"/>
            </a:endParaRPr>
          </a:p>
        </p:txBody>
      </p:sp>
      <p:sp>
        <p:nvSpPr>
          <p:cNvPr id="8" name="직사각형 7">
            <a:extLst>
              <a:ext uri="{FF2B5EF4-FFF2-40B4-BE49-F238E27FC236}">
                <a16:creationId xmlns:a16="http://schemas.microsoft.com/office/drawing/2014/main" id="{86149771-D78D-40D7-8B97-564358008D8D}"/>
              </a:ext>
            </a:extLst>
          </p:cNvPr>
          <p:cNvSpPr/>
          <p:nvPr userDrawn="1"/>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Calibri" panose="020F0502020204030204"/>
              <a:ea typeface="맑은 고딕" panose="020B0503020000020004" pitchFamily="50" charset="-127"/>
            </a:endParaRPr>
          </a:p>
        </p:txBody>
      </p:sp>
      <p:sp>
        <p:nvSpPr>
          <p:cNvPr id="11" name="텍스트 개체 틀 18">
            <a:extLst>
              <a:ext uri="{FF2B5EF4-FFF2-40B4-BE49-F238E27FC236}">
                <a16:creationId xmlns:a16="http://schemas.microsoft.com/office/drawing/2014/main" id="{02AC410D-7805-4DA9-915F-991D726861C7}"/>
              </a:ext>
            </a:extLst>
          </p:cNvPr>
          <p:cNvSpPr>
            <a:spLocks noGrp="1"/>
          </p:cNvSpPr>
          <p:nvPr>
            <p:ph type="body" sz="quarter" idx="11" hasCustomPrompt="1"/>
          </p:nvPr>
        </p:nvSpPr>
        <p:spPr>
          <a:xfrm>
            <a:off x="720000" y="3551768"/>
            <a:ext cx="683780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800" dirty="0">
                <a:solidFill>
                  <a:schemeClr val="bg1">
                    <a:lumMod val="50000"/>
                  </a:schemeClr>
                </a:solidFill>
                <a:latin typeface="Samsung Sharp Sans" pitchFamily="2" charset="0"/>
                <a:ea typeface="Samsung Sharp Sans" pitchFamily="2" charset="0"/>
                <a:cs typeface="Samsung Sharp Sans" pitchFamily="2" charset="0"/>
              </a:defRPr>
            </a:lvl1pPr>
          </a:lstStyle>
          <a:p>
            <a:pPr marL="0" lvl="0" defTabSz="457050" latinLnBrk="0"/>
            <a:r>
              <a:rPr lang="en-US" altLang="ko-KR" dirty="0"/>
              <a:t>Team Name</a:t>
            </a:r>
            <a:endParaRPr lang="ko-KR" altLang="en-US" dirty="0"/>
          </a:p>
        </p:txBody>
      </p:sp>
      <p:sp>
        <p:nvSpPr>
          <p:cNvPr id="12" name="제목 2">
            <a:extLst>
              <a:ext uri="{FF2B5EF4-FFF2-40B4-BE49-F238E27FC236}">
                <a16:creationId xmlns:a16="http://schemas.microsoft.com/office/drawing/2014/main" id="{44AF0917-EEBC-44C5-8BA6-F1CA2AFA4B1E}"/>
              </a:ext>
            </a:extLst>
          </p:cNvPr>
          <p:cNvSpPr>
            <a:spLocks noGrp="1"/>
          </p:cNvSpPr>
          <p:nvPr>
            <p:ph type="title" hasCustomPrompt="1"/>
          </p:nvPr>
        </p:nvSpPr>
        <p:spPr>
          <a:xfrm>
            <a:off x="720000" y="1710000"/>
            <a:ext cx="5221019" cy="1477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a:lnSpc>
                <a:spcPct val="100000"/>
              </a:lnSpc>
              <a:defRPr lang="ko-KR" altLang="en-US" sz="4800">
                <a:solidFill>
                  <a:schemeClr val="tx1"/>
                </a:solidFill>
                <a:latin typeface="Samsung Sharp Sans" pitchFamily="2" charset="0"/>
                <a:ea typeface="Samsung Sharp Sans" pitchFamily="2" charset="0"/>
                <a:cs typeface="Samsung Sharp Sans" pitchFamily="2" charset="0"/>
              </a:defRPr>
            </a:lvl1pPr>
          </a:lstStyle>
          <a:p>
            <a:pPr marL="0" lvl="0" defTabSz="457200" latinLnBrk="0"/>
            <a:r>
              <a:rPr lang="en-US" altLang="ko-KR" dirty="0"/>
              <a:t>Project</a:t>
            </a:r>
            <a:r>
              <a:rPr lang="ko-KR" altLang="en-US" dirty="0"/>
              <a:t> </a:t>
            </a:r>
            <a:br>
              <a:rPr lang="en-US" altLang="ko-KR" dirty="0"/>
            </a:br>
            <a:r>
              <a:rPr lang="en-US" altLang="ko-KR" dirty="0"/>
              <a:t>Name</a:t>
            </a:r>
            <a:endParaRPr lang="ko-KR" altLang="en-US" dirty="0"/>
          </a:p>
        </p:txBody>
      </p:sp>
    </p:spTree>
    <p:extLst>
      <p:ext uri="{BB962C8B-B14F-4D97-AF65-F5344CB8AC3E}">
        <p14:creationId xmlns:p14="http://schemas.microsoft.com/office/powerpoint/2010/main" val="303229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8"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Times New Roman" panose="02020603050405020304" pitchFamily="18" charset="0"/>
                <a:ea typeface="Samsung Sharp Sans Bold" pitchFamily="2" charset="0"/>
                <a:cs typeface="Times New Roman" panose="02020603050405020304" pitchFamily="18" charset="0"/>
              </a:rPr>
              <a:t>Samsung Innovation Campus</a:t>
            </a:r>
          </a:p>
        </p:txBody>
      </p:sp>
      <p:sp>
        <p:nvSpPr>
          <p:cNvPr id="7" name="직사각형 133">
            <a:extLst>
              <a:ext uri="{FF2B5EF4-FFF2-40B4-BE49-F238E27FC236}">
                <a16:creationId xmlns:a16="http://schemas.microsoft.com/office/drawing/2014/main" id="{7A4BCBFF-5289-45FE-BA09-DFF42AF8A347}"/>
              </a:ext>
            </a:extLst>
          </p:cNvPr>
          <p:cNvSpPr/>
          <p:nvPr userDrawn="1"/>
        </p:nvSpPr>
        <p:spPr>
          <a:xfrm>
            <a:off x="990000" y="4157757"/>
            <a:ext cx="3563339"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100" dirty="0" err="1">
                <a:solidFill>
                  <a:srgbClr val="1428A0"/>
                </a:solidFill>
                <a:latin typeface="Samsung Sharp Sans" pitchFamily="2" charset="0"/>
                <a:ea typeface="Samsung Sharp Sans" pitchFamily="2" charset="0"/>
                <a:cs typeface="Samsung Sharp Sans" pitchFamily="2" charset="0"/>
              </a:rPr>
              <a:t>IoT</a:t>
            </a:r>
            <a:r>
              <a:rPr lang="en-US" altLang="ko-KR" sz="2100" baseline="0" dirty="0">
                <a:solidFill>
                  <a:srgbClr val="1428A0"/>
                </a:solidFill>
                <a:latin typeface="Samsung Sharp Sans" pitchFamily="2" charset="0"/>
                <a:ea typeface="Samsung Sharp Sans" pitchFamily="2" charset="0"/>
                <a:cs typeface="Samsung Sharp Sans" pitchFamily="2" charset="0"/>
              </a:rPr>
              <a:t> </a:t>
            </a:r>
            <a:r>
              <a:rPr lang="en-US" altLang="ko-KR" sz="2100" dirty="0">
                <a:solidFill>
                  <a:srgbClr val="1428A0"/>
                </a:solidFill>
                <a:latin typeface="Samsung Sharp Sans" pitchFamily="2" charset="0"/>
                <a:ea typeface="Samsung Sharp Sans" pitchFamily="2" charset="0"/>
                <a:cs typeface="Samsung Sharp Sans" pitchFamily="2" charset="0"/>
              </a:rPr>
              <a:t>Course</a:t>
            </a:r>
            <a:endParaRPr lang="ko-KR" altLang="en-US" sz="2100" dirty="0">
              <a:solidFill>
                <a:srgbClr val="1428A0"/>
              </a:solidFill>
              <a:latin typeface="Samsung Sharp Sans" pitchFamily="2" charset="0"/>
              <a:ea typeface="Samsung Sharp Sans" pitchFamily="2" charset="0"/>
              <a:cs typeface="Samsung Sharp Sans" pitchFamily="2" charset="0"/>
            </a:endParaRPr>
          </a:p>
        </p:txBody>
      </p:sp>
      <p:sp>
        <p:nvSpPr>
          <p:cNvPr id="9" name="직사각형 8">
            <a:extLst>
              <a:ext uri="{FF2B5EF4-FFF2-40B4-BE49-F238E27FC236}">
                <a16:creationId xmlns:a16="http://schemas.microsoft.com/office/drawing/2014/main" id="{4AA6CFBD-D9B3-4245-A68B-1D7EC1CB6F07}"/>
              </a:ext>
            </a:extLst>
          </p:cNvPr>
          <p:cNvSpPr/>
          <p:nvPr userDrawn="1"/>
        </p:nvSpPr>
        <p:spPr>
          <a:xfrm>
            <a:off x="720000" y="2095275"/>
            <a:ext cx="60008" cy="1759369"/>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Calibri" panose="020F0502020204030204"/>
              <a:ea typeface="맑은 고딕" panose="020B0503020000020004" pitchFamily="50" charset="-127"/>
            </a:endParaRPr>
          </a:p>
        </p:txBody>
      </p:sp>
      <p:sp>
        <p:nvSpPr>
          <p:cNvPr id="10" name="직사각형 9">
            <a:extLst>
              <a:ext uri="{FF2B5EF4-FFF2-40B4-BE49-F238E27FC236}">
                <a16:creationId xmlns:a16="http://schemas.microsoft.com/office/drawing/2014/main" id="{1B2EB59A-603F-4715-ABA1-D9DF69D44512}"/>
              </a:ext>
            </a:extLst>
          </p:cNvPr>
          <p:cNvSpPr/>
          <p:nvPr userDrawn="1"/>
        </p:nvSpPr>
        <p:spPr>
          <a:xfrm>
            <a:off x="720000" y="4157757"/>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Calibri" panose="020F0502020204030204"/>
              <a:ea typeface="맑은 고딕" panose="020B0503020000020004" pitchFamily="50" charset="-127"/>
            </a:endParaRPr>
          </a:p>
        </p:txBody>
      </p:sp>
      <p:sp>
        <p:nvSpPr>
          <p:cNvPr id="3" name="제목 2">
            <a:extLst>
              <a:ext uri="{FF2B5EF4-FFF2-40B4-BE49-F238E27FC236}">
                <a16:creationId xmlns:a16="http://schemas.microsoft.com/office/drawing/2014/main" id="{CF6BC111-C555-4B09-8375-33C4F4C2FBB5}"/>
              </a:ext>
            </a:extLst>
          </p:cNvPr>
          <p:cNvSpPr>
            <a:spLocks noGrp="1"/>
          </p:cNvSpPr>
          <p:nvPr>
            <p:ph type="title" hasCustomPrompt="1"/>
          </p:nvPr>
        </p:nvSpPr>
        <p:spPr>
          <a:xfrm>
            <a:off x="990000" y="2095275"/>
            <a:ext cx="5221019" cy="1354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a:lnSpc>
                <a:spcPct val="100000"/>
              </a:lnSpc>
              <a:defRPr lang="ko-KR" altLang="en-US" sz="4400">
                <a:solidFill>
                  <a:schemeClr val="tx1"/>
                </a:solidFill>
                <a:latin typeface="Samsung Sharp Sans" pitchFamily="2" charset="0"/>
                <a:ea typeface="Samsung Sharp Sans" pitchFamily="2" charset="0"/>
                <a:cs typeface="Samsung Sharp Sans" pitchFamily="2" charset="0"/>
              </a:defRPr>
            </a:lvl1pPr>
          </a:lstStyle>
          <a:p>
            <a:pPr marL="0" lvl="0" defTabSz="457200" latinLnBrk="0"/>
            <a:r>
              <a:rPr lang="en-US" altLang="ko-KR" dirty="0"/>
              <a:t>Project</a:t>
            </a:r>
            <a:r>
              <a:rPr lang="ko-KR" altLang="en-US" dirty="0"/>
              <a:t> </a:t>
            </a:r>
            <a:br>
              <a:rPr lang="en-US" altLang="ko-KR" dirty="0"/>
            </a:br>
            <a:r>
              <a:rPr lang="en-US" altLang="ko-KR" dirty="0"/>
              <a:t>Name</a:t>
            </a:r>
            <a:endParaRPr lang="ko-KR" altLang="en-US" dirty="0"/>
          </a:p>
        </p:txBody>
      </p:sp>
      <p:sp>
        <p:nvSpPr>
          <p:cNvPr id="17" name="텍스트 개체 틀 18">
            <a:extLst>
              <a:ext uri="{FF2B5EF4-FFF2-40B4-BE49-F238E27FC236}">
                <a16:creationId xmlns:a16="http://schemas.microsoft.com/office/drawing/2014/main" id="{CBEAE583-0BAA-455B-9555-B00A4FE8B1C9}"/>
              </a:ext>
            </a:extLst>
          </p:cNvPr>
          <p:cNvSpPr>
            <a:spLocks noGrp="1"/>
          </p:cNvSpPr>
          <p:nvPr>
            <p:ph type="body" sz="quarter" idx="11" hasCustomPrompt="1"/>
          </p:nvPr>
        </p:nvSpPr>
        <p:spPr>
          <a:xfrm>
            <a:off x="990000" y="3577645"/>
            <a:ext cx="683780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800" dirty="0">
                <a:solidFill>
                  <a:schemeClr val="bg1">
                    <a:lumMod val="50000"/>
                  </a:schemeClr>
                </a:solidFill>
                <a:latin typeface="Samsung Sharp Sans" pitchFamily="2" charset="0"/>
                <a:ea typeface="Samsung Sharp Sans" pitchFamily="2" charset="0"/>
                <a:cs typeface="Samsung Sharp Sans" pitchFamily="2" charset="0"/>
              </a:defRPr>
            </a:lvl1pPr>
          </a:lstStyle>
          <a:p>
            <a:pPr marL="0" lvl="0" defTabSz="457050" latinLnBrk="0"/>
            <a:r>
              <a:rPr lang="en-US" altLang="ko-KR" dirty="0"/>
              <a:t>Team Name</a:t>
            </a:r>
            <a:endParaRPr lang="ko-KR" altLang="en-US" dirty="0"/>
          </a:p>
        </p:txBody>
      </p:sp>
    </p:spTree>
    <p:extLst>
      <p:ext uri="{BB962C8B-B14F-4D97-AF65-F5344CB8AC3E}">
        <p14:creationId xmlns:p14="http://schemas.microsoft.com/office/powerpoint/2010/main" val="690312953"/>
      </p:ext>
    </p:extLst>
  </p:cSld>
  <p:clrMapOvr>
    <a:masterClrMapping/>
  </p:clrMapOvr>
  <p:extLst>
    <p:ext uri="{DCECCB84-F9BA-43D5-87BE-67443E8EF086}">
      <p15:sldGuideLst xmlns:p15="http://schemas.microsoft.com/office/powerpoint/2012/main">
        <p15:guide id="1" orient="horz" pos="2614" userDrawn="1">
          <p15:clr>
            <a:srgbClr val="FBAE40"/>
          </p15:clr>
        </p15:guide>
        <p15:guide id="2" pos="443" userDrawn="1">
          <p15:clr>
            <a:srgbClr val="FBAE40"/>
          </p15:clr>
        </p15:guide>
        <p15:guide id="3" pos="5955">
          <p15:clr>
            <a:srgbClr val="FBAE40"/>
          </p15:clr>
        </p15:guide>
        <p15:guide id="4" pos="60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Times New Roman" panose="02020603050405020304" pitchFamily="18" charset="0"/>
                <a:ea typeface="Samsung Sharp Sans Bold" pitchFamily="2" charset="0"/>
                <a:cs typeface="Times New Roman" panose="02020603050405020304" pitchFamily="18" charset="0"/>
              </a:rPr>
              <a:t>Samsung Innovation Campus</a:t>
            </a:r>
          </a:p>
        </p:txBody>
      </p:sp>
      <p:sp>
        <p:nvSpPr>
          <p:cNvPr id="3" name="제목 2">
            <a:extLst>
              <a:ext uri="{FF2B5EF4-FFF2-40B4-BE49-F238E27FC236}">
                <a16:creationId xmlns:a16="http://schemas.microsoft.com/office/drawing/2014/main" id="{4625E1FE-2B04-4D8E-A51A-6B9CEC7B3790}"/>
              </a:ext>
            </a:extLst>
          </p:cNvPr>
          <p:cNvSpPr>
            <a:spLocks noGrp="1"/>
          </p:cNvSpPr>
          <p:nvPr>
            <p:ph type="title" hasCustomPrompt="1"/>
          </p:nvPr>
        </p:nvSpPr>
        <p:spPr>
          <a:xfrm>
            <a:off x="449468" y="1440000"/>
            <a:ext cx="854118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a:lnSpc>
                <a:spcPct val="100000"/>
              </a:lnSpc>
              <a:spcBef>
                <a:spcPts val="0"/>
              </a:spcBef>
              <a:defRPr lang="ko-KR" altLang="en-US" sz="3200">
                <a:solidFill>
                  <a:schemeClr val="tx1">
                    <a:lumMod val="95000"/>
                    <a:lumOff val="5000"/>
                  </a:schemeClr>
                </a:solidFill>
                <a:latin typeface="Samsung Sharp Sans" pitchFamily="2" charset="0"/>
                <a:ea typeface="Samsung Sharp Sans" pitchFamily="2" charset="0"/>
                <a:cs typeface="Samsung Sharp Sans" pitchFamily="2" charset="0"/>
              </a:defRPr>
            </a:lvl1pPr>
          </a:lstStyle>
          <a:p>
            <a:pPr marL="0" lvl="0" defTabSz="457050" latinLnBrk="0"/>
            <a:r>
              <a:rPr lang="en-US" altLang="ko-KR" dirty="0"/>
              <a:t>Slide Title</a:t>
            </a:r>
            <a:endParaRPr lang="ko-KR" altLang="en-US" dirty="0"/>
          </a:p>
        </p:txBody>
      </p:sp>
      <p:sp>
        <p:nvSpPr>
          <p:cNvPr id="19" name="텍스트 개체 틀 18">
            <a:extLst>
              <a:ext uri="{FF2B5EF4-FFF2-40B4-BE49-F238E27FC236}">
                <a16:creationId xmlns:a16="http://schemas.microsoft.com/office/drawing/2014/main" id="{DFEC8C6A-D95C-4B3C-9803-6F9071BF0C29}"/>
              </a:ext>
            </a:extLst>
          </p:cNvPr>
          <p:cNvSpPr>
            <a:spLocks noGrp="1"/>
          </p:cNvSpPr>
          <p:nvPr>
            <p:ph type="body" sz="quarter" idx="10" hasCustomPrompt="1"/>
          </p:nvPr>
        </p:nvSpPr>
        <p:spPr>
          <a:xfrm>
            <a:off x="449468" y="450000"/>
            <a:ext cx="323896" cy="27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799"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defRPr>
            </a:lvl1pPr>
          </a:lstStyle>
          <a:p>
            <a:pPr marL="0" lvl="0" defTabSz="457050" latinLnBrk="0"/>
            <a:r>
              <a:rPr lang="en-US" altLang="ko-KR" dirty="0"/>
              <a:t>No</a:t>
            </a:r>
            <a:endParaRPr lang="ko-KR" altLang="en-US" dirty="0"/>
          </a:p>
        </p:txBody>
      </p:sp>
      <p:sp>
        <p:nvSpPr>
          <p:cNvPr id="20" name="텍스트 개체 틀 18">
            <a:extLst>
              <a:ext uri="{FF2B5EF4-FFF2-40B4-BE49-F238E27FC236}">
                <a16:creationId xmlns:a16="http://schemas.microsoft.com/office/drawing/2014/main" id="{6DA22BCA-E7E2-4377-AD8E-AC1336C3DB31}"/>
              </a:ext>
            </a:extLst>
          </p:cNvPr>
          <p:cNvSpPr>
            <a:spLocks noGrp="1"/>
          </p:cNvSpPr>
          <p:nvPr>
            <p:ph type="body" sz="quarter" idx="11" hasCustomPrompt="1"/>
          </p:nvPr>
        </p:nvSpPr>
        <p:spPr>
          <a:xfrm>
            <a:off x="790000" y="450001"/>
            <a:ext cx="683780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799"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defRPr>
            </a:lvl1pPr>
          </a:lstStyle>
          <a:p>
            <a:pPr marL="0" lvl="0" defTabSz="457050" latinLnBrk="0"/>
            <a:r>
              <a:rPr lang="en-US" altLang="ko-KR" dirty="0"/>
              <a:t>Subtitle</a:t>
            </a:r>
            <a:endParaRPr lang="ko-KR" altLang="en-US" dirty="0"/>
          </a:p>
        </p:txBody>
      </p:sp>
      <p:sp>
        <p:nvSpPr>
          <p:cNvPr id="21" name="텍스트 개체 틀 18">
            <a:extLst>
              <a:ext uri="{FF2B5EF4-FFF2-40B4-BE49-F238E27FC236}">
                <a16:creationId xmlns:a16="http://schemas.microsoft.com/office/drawing/2014/main" id="{7647BD6A-5F13-45AE-859C-AF2BA0A739E6}"/>
              </a:ext>
            </a:extLst>
          </p:cNvPr>
          <p:cNvSpPr>
            <a:spLocks noGrp="1"/>
          </p:cNvSpPr>
          <p:nvPr>
            <p:ph type="body" sz="quarter" idx="12" hasCustomPrompt="1"/>
          </p:nvPr>
        </p:nvSpPr>
        <p:spPr>
          <a:xfrm>
            <a:off x="9112825" y="480779"/>
            <a:ext cx="340625" cy="246221"/>
          </a:xfrm>
          <a:prstGeom prst="rect">
            <a:avLst/>
          </a:prstGeom>
        </p:spPr>
        <p:txBody>
          <a:bodyPr wrap="square" lIns="0" tIns="0" rIns="0" bIns="0">
            <a:spAutoFit/>
          </a:bodyPr>
          <a:lstStyle>
            <a:lvl1pPr marL="0" indent="0" algn="r">
              <a:lnSpc>
                <a:spcPct val="100000"/>
              </a:lnSpc>
              <a:spcBef>
                <a:spcPts val="0"/>
              </a:spcBef>
              <a:buNone/>
              <a:defRPr lang="ko-KR" altLang="en-US" sz="1600" dirty="0">
                <a:solidFill>
                  <a:schemeClr val="bg1">
                    <a:lumMod val="85000"/>
                  </a:schemeClr>
                </a:solidFill>
                <a:latin typeface="Times New Roman" panose="02020603050405020304" pitchFamily="18" charset="0"/>
                <a:ea typeface="Times New Roman" panose="02020603050405020304" pitchFamily="18" charset="0"/>
                <a:cs typeface="Times New Roman" panose="02020603050405020304" pitchFamily="18" charset="0"/>
              </a:defRPr>
            </a:lvl1pPr>
          </a:lstStyle>
          <a:p>
            <a:pPr marL="0" lvl="0" algn="r" defTabSz="457063" latinLnBrk="0"/>
            <a:r>
              <a:rPr lang="en-US" altLang="ko-KR" dirty="0"/>
              <a:t>00</a:t>
            </a:r>
            <a:endParaRPr lang="ko-KR" altLang="en-US" dirty="0"/>
          </a:p>
        </p:txBody>
      </p:sp>
      <p:sp>
        <p:nvSpPr>
          <p:cNvPr id="23" name="텍스트 개체 틀 18">
            <a:extLst>
              <a:ext uri="{FF2B5EF4-FFF2-40B4-BE49-F238E27FC236}">
                <a16:creationId xmlns:a16="http://schemas.microsoft.com/office/drawing/2014/main" id="{3A9667F7-80AD-4A7A-8543-285975B06BE3}"/>
              </a:ext>
            </a:extLst>
          </p:cNvPr>
          <p:cNvSpPr>
            <a:spLocks noGrp="1"/>
          </p:cNvSpPr>
          <p:nvPr>
            <p:ph type="body" sz="quarter" idx="13" hasCustomPrompt="1"/>
          </p:nvPr>
        </p:nvSpPr>
        <p:spPr>
          <a:xfrm>
            <a:off x="8740667" y="480779"/>
            <a:ext cx="46785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600" dirty="0">
                <a:solidFill>
                  <a:schemeClr val="bg1">
                    <a:lumMod val="85000"/>
                  </a:schemeClr>
                </a:solidFill>
                <a:latin typeface="Times New Roman" panose="02020603050405020304" pitchFamily="18" charset="0"/>
                <a:ea typeface="Times New Roman" panose="02020603050405020304" pitchFamily="18" charset="0"/>
                <a:cs typeface="Times New Roman" panose="02020603050405020304" pitchFamily="18" charset="0"/>
              </a:defRPr>
            </a:lvl1pPr>
          </a:lstStyle>
          <a:p>
            <a:pPr marL="0" lvl="0" defTabSz="457050" latinLnBrk="0"/>
            <a:r>
              <a:rPr lang="en-US" altLang="ko-KR" dirty="0"/>
              <a:t>UNIT</a:t>
            </a:r>
            <a:endParaRPr lang="ko-KR" altLang="en-US" dirty="0"/>
          </a:p>
        </p:txBody>
      </p:sp>
      <p:sp>
        <p:nvSpPr>
          <p:cNvPr id="16" name="텍스트 개체 틀 7">
            <a:extLst>
              <a:ext uri="{FF2B5EF4-FFF2-40B4-BE49-F238E27FC236}">
                <a16:creationId xmlns:a16="http://schemas.microsoft.com/office/drawing/2014/main" id="{B6D584F0-F100-4FB4-B935-0E81DB1D3B51}"/>
              </a:ext>
            </a:extLst>
          </p:cNvPr>
          <p:cNvSpPr>
            <a:spLocks noGrp="1"/>
          </p:cNvSpPr>
          <p:nvPr>
            <p:ph type="body" sz="quarter" idx="15" hasCustomPrompt="1"/>
          </p:nvPr>
        </p:nvSpPr>
        <p:spPr>
          <a:xfrm>
            <a:off x="522288" y="2221661"/>
            <a:ext cx="8055439" cy="914400"/>
          </a:xfrm>
          <a:prstGeom prst="rect">
            <a:avLst/>
          </a:prstGeom>
        </p:spPr>
        <p:txBody>
          <a:bodyPr lIns="0" tIns="0" rIns="0" bIns="0"/>
          <a:lstStyle>
            <a:lvl1pPr marL="177747" indent="-177747">
              <a:lnSpc>
                <a:spcPts val="1800"/>
              </a:lnSpc>
              <a:buSzPct val="105000"/>
              <a:buFontTx/>
              <a:buBlip>
                <a:blip r:embed="rId3"/>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255" indent="-182508">
              <a:lnSpc>
                <a:spcPts val="1800"/>
              </a:lnSpc>
              <a:buSzPct val="80000"/>
              <a:buFontTx/>
              <a:buBlip>
                <a:blip r:embed="rId4"/>
              </a:buBlip>
              <a:tabLst>
                <a:tab pos="447541"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stStyle>
          <a:p>
            <a:pPr lvl="0"/>
            <a:r>
              <a:rPr lang="en-US" altLang="ko-KR" dirty="0"/>
              <a:t>Level1</a:t>
            </a:r>
          </a:p>
          <a:p>
            <a:pPr lvl="1"/>
            <a:r>
              <a:rPr lang="en-US" altLang="ko-KR" dirty="0"/>
              <a:t>Level2</a:t>
            </a:r>
          </a:p>
          <a:p>
            <a:pPr lvl="1"/>
            <a:endParaRPr lang="en-US" altLang="ko-KR" dirty="0"/>
          </a:p>
          <a:p>
            <a:pPr marL="628461" lvl="1" indent="-207901" algn="l" defTabSz="843830" rtl="0" eaLnBrk="1" latinLnBrk="1" hangingPunct="1">
              <a:lnSpc>
                <a:spcPct val="90000"/>
              </a:lnSpc>
              <a:spcBef>
                <a:spcPts val="462"/>
              </a:spcBef>
              <a:buSzPct val="90000"/>
              <a:buFontTx/>
              <a:buBlip>
                <a:blip r:embed="rId5"/>
              </a:buBlip>
            </a:pPr>
            <a:endParaRPr lang="en-US" altLang="ko-KR" dirty="0"/>
          </a:p>
          <a:p>
            <a:pPr lvl="1"/>
            <a:endParaRPr lang="ko-KR" altLang="en-US" dirty="0"/>
          </a:p>
        </p:txBody>
      </p:sp>
      <p:sp>
        <p:nvSpPr>
          <p:cNvPr id="17" name="슬라이드 번호 개체 틀 15">
            <a:extLst>
              <a:ext uri="{FF2B5EF4-FFF2-40B4-BE49-F238E27FC236}">
                <a16:creationId xmlns:a16="http://schemas.microsoft.com/office/drawing/2014/main" id="{D63EAE99-E447-4D3D-BFEE-6F01BCEB93C6}"/>
              </a:ext>
            </a:extLst>
          </p:cNvPr>
          <p:cNvSpPr txBox="1">
            <a:spLocks/>
          </p:cNvSpPr>
          <p:nvPr userDrawn="1"/>
        </p:nvSpPr>
        <p:spPr>
          <a:xfrm>
            <a:off x="6846858" y="6498001"/>
            <a:ext cx="23495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Times New Roman" panose="02020603050405020304" pitchFamily="18" charset="0"/>
                <a:ea typeface="Samsung Sharp Sans Medium" pitchFamily="2" charset="0"/>
                <a:cs typeface="Times New Roman" panose="02020603050405020304" pitchFamily="18" charset="0"/>
              </a:rPr>
              <a:t>Project Name</a:t>
            </a:r>
          </a:p>
        </p:txBody>
      </p:sp>
    </p:spTree>
    <p:extLst>
      <p:ext uri="{BB962C8B-B14F-4D97-AF65-F5344CB8AC3E}">
        <p14:creationId xmlns:p14="http://schemas.microsoft.com/office/powerpoint/2010/main" val="3102046736"/>
      </p:ext>
    </p:extLst>
  </p:cSld>
  <p:clrMapOvr>
    <a:masterClrMapping/>
  </p:clrMapOvr>
  <p:extLst>
    <p:ext uri="{DCECCB84-F9BA-43D5-87BE-67443E8EF086}">
      <p15:sldGuideLst xmlns:p15="http://schemas.microsoft.com/office/powerpoint/2012/main">
        <p15:guide id="1" orient="horz" pos="902" userDrawn="1">
          <p15:clr>
            <a:srgbClr val="FBAE40"/>
          </p15:clr>
        </p15:guide>
        <p15:guide id="2" pos="285">
          <p15:clr>
            <a:srgbClr val="FBAE40"/>
          </p15:clr>
        </p15:guide>
        <p15:guide id="3" pos="5955">
          <p15:clr>
            <a:srgbClr val="FBAE40"/>
          </p15:clr>
        </p15:guide>
        <p15:guide id="4" pos="32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Times New Roman" panose="02020603050405020304" pitchFamily="18" charset="0"/>
                <a:ea typeface="Samsung Sharp Sans Bold" pitchFamily="2" charset="0"/>
                <a:cs typeface="Times New Roman" panose="02020603050405020304" pitchFamily="18" charset="0"/>
              </a:rPr>
              <a:t>Samsung Innovation Campus</a:t>
            </a:r>
          </a:p>
        </p:txBody>
      </p:sp>
      <p:sp>
        <p:nvSpPr>
          <p:cNvPr id="17" name="슬라이드 번호 개체 틀 15">
            <a:extLst>
              <a:ext uri="{FF2B5EF4-FFF2-40B4-BE49-F238E27FC236}">
                <a16:creationId xmlns:a16="http://schemas.microsoft.com/office/drawing/2014/main" id="{D63EAE99-E447-4D3D-BFEE-6F01BCEB93C6}"/>
              </a:ext>
            </a:extLst>
          </p:cNvPr>
          <p:cNvSpPr txBox="1">
            <a:spLocks/>
          </p:cNvSpPr>
          <p:nvPr userDrawn="1"/>
        </p:nvSpPr>
        <p:spPr>
          <a:xfrm>
            <a:off x="6846858" y="6498001"/>
            <a:ext cx="23495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Times New Roman" panose="02020603050405020304" pitchFamily="18" charset="0"/>
                <a:ea typeface="Samsung Sharp Sans Medium" pitchFamily="2" charset="0"/>
                <a:cs typeface="Times New Roman" panose="02020603050405020304" pitchFamily="18" charset="0"/>
              </a:rPr>
              <a:t>Project Name</a:t>
            </a:r>
          </a:p>
        </p:txBody>
      </p:sp>
    </p:spTree>
    <p:extLst>
      <p:ext uri="{BB962C8B-B14F-4D97-AF65-F5344CB8AC3E}">
        <p14:creationId xmlns:p14="http://schemas.microsoft.com/office/powerpoint/2010/main" val="434159522"/>
      </p:ext>
    </p:extLst>
  </p:cSld>
  <p:clrMapOvr>
    <a:masterClrMapping/>
  </p:clrMapOvr>
  <p:extLst>
    <p:ext uri="{DCECCB84-F9BA-43D5-87BE-67443E8EF086}">
      <p15:sldGuideLst xmlns:p15="http://schemas.microsoft.com/office/powerpoint/2012/main">
        <p15:guide id="1" orient="horz" pos="902">
          <p15:clr>
            <a:srgbClr val="FBAE40"/>
          </p15:clr>
        </p15:guide>
        <p15:guide id="2" pos="285">
          <p15:clr>
            <a:srgbClr val="FBAE40"/>
          </p15:clr>
        </p15:guide>
        <p15:guide id="3" pos="5955">
          <p15:clr>
            <a:srgbClr val="FBAE40"/>
          </p15:clr>
        </p15:guide>
        <p15:guide id="4" pos="32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8"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Times New Roman" panose="02020603050405020304" pitchFamily="18" charset="0"/>
                <a:ea typeface="Samsung Sharp Sans Bold" pitchFamily="2" charset="0"/>
                <a:cs typeface="Times New Roman" panose="02020603050405020304" pitchFamily="18" charset="0"/>
              </a:rPr>
              <a:t>Samsung Innovation Campus</a:t>
            </a:r>
          </a:p>
        </p:txBody>
      </p:sp>
    </p:spTree>
    <p:extLst>
      <p:ext uri="{BB962C8B-B14F-4D97-AF65-F5344CB8AC3E}">
        <p14:creationId xmlns:p14="http://schemas.microsoft.com/office/powerpoint/2010/main" val="1779621428"/>
      </p:ext>
    </p:extLst>
  </p:cSld>
  <p:clrMapOvr>
    <a:masterClrMapping/>
  </p:clrMapOvr>
  <p:extLst>
    <p:ext uri="{DCECCB84-F9BA-43D5-87BE-67443E8EF086}">
      <p15:sldGuideLst xmlns:p15="http://schemas.microsoft.com/office/powerpoint/2012/main">
        <p15:guide id="1" orient="horz" pos="2614">
          <p15:clr>
            <a:srgbClr val="FBAE40"/>
          </p15:clr>
        </p15:guide>
        <p15:guide id="2" pos="443">
          <p15:clr>
            <a:srgbClr val="FBAE40"/>
          </p15:clr>
        </p15:guide>
        <p15:guide id="3" pos="5955">
          <p15:clr>
            <a:srgbClr val="FBAE40"/>
          </p15:clr>
        </p15:guide>
        <p15:guide id="4" pos="60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Times New Roman" panose="02020603050405020304" pitchFamily="18" charset="0"/>
                <a:ea typeface="Samsung Sharp Sans Bold" pitchFamily="2" charset="0"/>
                <a:cs typeface="Times New Roman" panose="02020603050405020304" pitchFamily="18" charset="0"/>
              </a:rPr>
              <a:t>Samsung Innovation Campus</a:t>
            </a:r>
          </a:p>
        </p:txBody>
      </p:sp>
      <p:sp>
        <p:nvSpPr>
          <p:cNvPr id="7" name="슬라이드 번호 개체 틀 15">
            <a:extLst>
              <a:ext uri="{FF2B5EF4-FFF2-40B4-BE49-F238E27FC236}">
                <a16:creationId xmlns:a16="http://schemas.microsoft.com/office/drawing/2014/main" id="{E75758B0-2429-4331-898E-5EEED60D4280}"/>
              </a:ext>
            </a:extLst>
          </p:cNvPr>
          <p:cNvSpPr txBox="1">
            <a:spLocks/>
          </p:cNvSpPr>
          <p:nvPr userDrawn="1"/>
        </p:nvSpPr>
        <p:spPr>
          <a:xfrm>
            <a:off x="6846858" y="6498001"/>
            <a:ext cx="23495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Times New Roman" panose="02020603050405020304" pitchFamily="18" charset="0"/>
                <a:ea typeface="Samsung Sharp Sans Medium" pitchFamily="2" charset="0"/>
                <a:cs typeface="Times New Roman" panose="02020603050405020304" pitchFamily="18" charset="0"/>
              </a:rPr>
              <a:t>Project Name</a:t>
            </a:r>
          </a:p>
        </p:txBody>
      </p:sp>
    </p:spTree>
    <p:extLst>
      <p:ext uri="{BB962C8B-B14F-4D97-AF65-F5344CB8AC3E}">
        <p14:creationId xmlns:p14="http://schemas.microsoft.com/office/powerpoint/2010/main" val="3942502544"/>
      </p:ext>
    </p:extLst>
  </p:cSld>
  <p:clrMapOvr>
    <a:masterClrMapping/>
  </p:clrMapOvr>
  <p:extLst>
    <p:ext uri="{DCECCB84-F9BA-43D5-87BE-67443E8EF086}">
      <p15:sldGuideLst xmlns:p15="http://schemas.microsoft.com/office/powerpoint/2012/main">
        <p15:guide id="1" orient="horz" pos="2160">
          <p15:clr>
            <a:srgbClr val="FBAE40"/>
          </p15:clr>
        </p15:guide>
        <p15:guide id="2" pos="5955">
          <p15:clr>
            <a:srgbClr val="FBAE40"/>
          </p15:clr>
        </p15:guide>
        <p15:guide id="3" pos="28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Times New Roman" panose="02020603050405020304" pitchFamily="18" charset="0"/>
                <a:ea typeface="Samsung Sharp Sans Bold" pitchFamily="2" charset="0"/>
                <a:cs typeface="Times New Roman" panose="02020603050405020304" pitchFamily="18" charset="0"/>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C5960DC7-D671-485D-92B0-FEED6CE658A3}"/>
              </a:ext>
            </a:extLst>
          </p:cNvPr>
          <p:cNvSpPr txBox="1">
            <a:spLocks/>
          </p:cNvSpPr>
          <p:nvPr userDrawn="1"/>
        </p:nvSpPr>
        <p:spPr>
          <a:xfrm>
            <a:off x="6846858" y="6498001"/>
            <a:ext cx="23495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Times New Roman" panose="02020603050405020304" pitchFamily="18" charset="0"/>
                <a:ea typeface="Samsung Sharp Sans Medium" pitchFamily="2" charset="0"/>
                <a:cs typeface="Times New Roman" panose="02020603050405020304" pitchFamily="18" charset="0"/>
              </a:rPr>
              <a:t>Project Name</a:t>
            </a:r>
          </a:p>
        </p:txBody>
      </p:sp>
    </p:spTree>
    <p:extLst>
      <p:ext uri="{BB962C8B-B14F-4D97-AF65-F5344CB8AC3E}">
        <p14:creationId xmlns:p14="http://schemas.microsoft.com/office/powerpoint/2010/main" val="1343950608"/>
      </p:ext>
    </p:extLst>
  </p:cSld>
  <p:clrMapOvr>
    <a:masterClrMapping/>
  </p:clrMapOvr>
  <p:extLst>
    <p:ext uri="{DCECCB84-F9BA-43D5-87BE-67443E8EF086}">
      <p15:sldGuideLst xmlns:p15="http://schemas.microsoft.com/office/powerpoint/2012/main">
        <p15:guide id="1" orient="horz" pos="2160">
          <p15:clr>
            <a:srgbClr val="FBAE40"/>
          </p15:clr>
        </p15:guide>
        <p15:guide id="2" pos="285">
          <p15:clr>
            <a:srgbClr val="FBAE40"/>
          </p15:clr>
        </p15:guide>
        <p15:guide id="3" pos="595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dirty="0"/>
          </a:p>
        </p:txBody>
      </p:sp>
      <p:sp>
        <p:nvSpPr>
          <p:cNvPr id="7" name="직사각형 6">
            <a:extLst>
              <a:ext uri="{FF2B5EF4-FFF2-40B4-BE49-F238E27FC236}">
                <a16:creationId xmlns:a16="http://schemas.microsoft.com/office/drawing/2014/main"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2023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1227834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928821"/>
      </p:ext>
    </p:extLst>
  </p:cSld>
  <p:clrMap bg1="lt1" tx1="dk1" bg2="lt2" tx2="dk2" accent1="accent1" accent2="accent2" accent3="accent3" accent4="accent4" accent5="accent5" accent6="accent6" hlink="hlink" folHlink="folHlink"/>
  <p:sldLayoutIdLst>
    <p:sldLayoutId id="2147483684" r:id="rId1"/>
    <p:sldLayoutId id="2147483691" r:id="rId2"/>
    <p:sldLayoutId id="2147483685" r:id="rId3"/>
    <p:sldLayoutId id="2147483687" r:id="rId4"/>
    <p:sldLayoutId id="2147483694" r:id="rId5"/>
    <p:sldLayoutId id="2147483693" r:id="rId6"/>
    <p:sldLayoutId id="2147483686" r:id="rId7"/>
    <p:sldLayoutId id="2147483688" r:id="rId8"/>
    <p:sldLayoutId id="2147483689" r:id="rId9"/>
    <p:sldLayoutId id="2147483690" r:id="rId10"/>
  </p:sldLayoutIdLst>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9ABA57D5-7920-4C59-8990-1FDF22441FA6}"/>
              </a:ext>
            </a:extLst>
          </p:cNvPr>
          <p:cNvSpPr>
            <a:spLocks noGrp="1"/>
          </p:cNvSpPr>
          <p:nvPr>
            <p:ph type="body" sz="quarter" idx="11"/>
          </p:nvPr>
        </p:nvSpPr>
        <p:spPr/>
        <p:txBody>
          <a:bodyPr/>
          <a:lstStyle/>
          <a:p>
            <a:r>
              <a:rPr lang="en-US" altLang="ko-KR" dirty="0" err="1">
                <a:latin typeface="Times New Roman" panose="02020603050405020304" pitchFamily="18" charset="0"/>
              </a:rPr>
              <a:t>Nhóm</a:t>
            </a:r>
            <a:r>
              <a:rPr lang="en-US" altLang="ko-KR" dirty="0">
                <a:latin typeface="Times New Roman" panose="02020603050405020304" pitchFamily="18" charset="0"/>
              </a:rPr>
              <a:t> 3</a:t>
            </a:r>
            <a:endParaRPr lang="ko-KR" altLang="en-US" dirty="0">
              <a:latin typeface="Times New Roman" panose="02020603050405020304" pitchFamily="18" charset="0"/>
            </a:endParaRPr>
          </a:p>
        </p:txBody>
      </p:sp>
      <p:sp>
        <p:nvSpPr>
          <p:cNvPr id="4" name="제목 3">
            <a:extLst>
              <a:ext uri="{FF2B5EF4-FFF2-40B4-BE49-F238E27FC236}">
                <a16:creationId xmlns:a16="http://schemas.microsoft.com/office/drawing/2014/main" id="{51786819-9BFB-478D-BAE7-57DB1DEACF78}"/>
              </a:ext>
            </a:extLst>
          </p:cNvPr>
          <p:cNvSpPr>
            <a:spLocks noGrp="1"/>
          </p:cNvSpPr>
          <p:nvPr>
            <p:ph type="title"/>
          </p:nvPr>
        </p:nvSpPr>
        <p:spPr>
          <a:xfrm>
            <a:off x="720000" y="1710000"/>
            <a:ext cx="5221019" cy="1231106"/>
          </a:xfrm>
        </p:spPr>
        <p:txBody>
          <a:bodyPr/>
          <a:lstStyle/>
          <a:p>
            <a:r>
              <a:rPr lang="en-US" altLang="ko-KR" sz="4000" dirty="0" err="1">
                <a:latin typeface="Times New Roman" panose="02020603050405020304" pitchFamily="18" charset="0"/>
              </a:rPr>
              <a:t>Thiết</a:t>
            </a:r>
            <a:r>
              <a:rPr lang="en-US" altLang="ko-KR" sz="4000" dirty="0">
                <a:latin typeface="Times New Roman" panose="02020603050405020304" pitchFamily="18" charset="0"/>
              </a:rPr>
              <a:t> </a:t>
            </a:r>
            <a:r>
              <a:rPr lang="en-US" altLang="ko-KR" sz="4000" dirty="0" err="1">
                <a:latin typeface="Times New Roman" panose="02020603050405020304" pitchFamily="18" charset="0"/>
              </a:rPr>
              <a:t>kế</a:t>
            </a:r>
            <a:r>
              <a:rPr lang="en-US" altLang="ko-KR" sz="4000" dirty="0">
                <a:latin typeface="Times New Roman" panose="02020603050405020304" pitchFamily="18" charset="0"/>
              </a:rPr>
              <a:t> </a:t>
            </a:r>
            <a:r>
              <a:rPr lang="en-US" altLang="ko-KR" sz="4000" dirty="0" err="1">
                <a:latin typeface="Times New Roman" panose="02020603050405020304" pitchFamily="18" charset="0"/>
              </a:rPr>
              <a:t>mô</a:t>
            </a:r>
            <a:r>
              <a:rPr lang="en-US" altLang="ko-KR" sz="4000" dirty="0">
                <a:latin typeface="Times New Roman" panose="02020603050405020304" pitchFamily="18" charset="0"/>
              </a:rPr>
              <a:t> </a:t>
            </a:r>
            <a:r>
              <a:rPr lang="en-US" altLang="ko-KR" sz="4000" dirty="0" err="1">
                <a:latin typeface="Times New Roman" panose="02020603050405020304" pitchFamily="18" charset="0"/>
              </a:rPr>
              <a:t>hình</a:t>
            </a:r>
            <a:r>
              <a:rPr lang="en-US" altLang="ko-KR" sz="4000" dirty="0">
                <a:latin typeface="Times New Roman" panose="02020603050405020304" pitchFamily="18" charset="0"/>
              </a:rPr>
              <a:t> </a:t>
            </a:r>
            <a:r>
              <a:rPr lang="en-US" altLang="ko-KR" sz="4000" dirty="0" err="1">
                <a:latin typeface="Times New Roman" panose="02020603050405020304" pitchFamily="18" charset="0"/>
              </a:rPr>
              <a:t>kiểm</a:t>
            </a:r>
            <a:r>
              <a:rPr lang="en-US" altLang="ko-KR" sz="4000" dirty="0">
                <a:latin typeface="Times New Roman" panose="02020603050405020304" pitchFamily="18" charset="0"/>
              </a:rPr>
              <a:t> </a:t>
            </a:r>
            <a:r>
              <a:rPr lang="vi-VN" altLang="ko-KR" sz="4000" dirty="0">
                <a:latin typeface="Times New Roman" panose="02020603050405020304" pitchFamily="18" charset="0"/>
              </a:rPr>
              <a:t>soát không khí trong nhà</a:t>
            </a:r>
            <a:endParaRPr lang="ko-KR" altLang="en-US" sz="4000" dirty="0">
              <a:latin typeface="Times New Roman" panose="02020603050405020304" pitchFamily="18" charset="0"/>
            </a:endParaRPr>
          </a:p>
        </p:txBody>
      </p:sp>
    </p:spTree>
    <p:extLst>
      <p:ext uri="{BB962C8B-B14F-4D97-AF65-F5344CB8AC3E}">
        <p14:creationId xmlns:p14="http://schemas.microsoft.com/office/powerpoint/2010/main" val="4009122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547BD-7739-49E7-A1AB-5660D23FF318}"/>
              </a:ext>
            </a:extLst>
          </p:cNvPr>
          <p:cNvSpPr>
            <a:spLocks noGrp="1"/>
          </p:cNvSpPr>
          <p:nvPr>
            <p:ph type="title"/>
          </p:nvPr>
        </p:nvSpPr>
        <p:spPr>
          <a:xfrm>
            <a:off x="-4825870" y="2494360"/>
            <a:ext cx="8628705" cy="307777"/>
          </a:xfrm>
        </p:spPr>
        <p:txBody>
          <a:bodyPr/>
          <a:lstStyle/>
          <a:p>
            <a:pPr>
              <a:spcAft>
                <a:spcPts val="600"/>
              </a:spcAft>
            </a:pPr>
            <a:r>
              <a:rPr lang="en-US" altLang="ko-KR" sz="2000" dirty="0" err="1">
                <a:solidFill>
                  <a:schemeClr val="tx1">
                    <a:lumMod val="75000"/>
                    <a:lumOff val="25000"/>
                  </a:schemeClr>
                </a:solidFill>
                <a:latin typeface="SamsungOne 700" panose="020B0803030303020204" pitchFamily="34" charset="0"/>
                <a:ea typeface="SamsungOne 700" panose="020B0803030303020204" pitchFamily="34" charset="0"/>
              </a:rPr>
              <a:t>Cơ</a:t>
            </a:r>
            <a:r>
              <a:rPr lang="en-US" altLang="ko-KR" sz="2000"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2000" dirty="0" err="1">
                <a:solidFill>
                  <a:schemeClr val="tx1">
                    <a:lumMod val="75000"/>
                    <a:lumOff val="25000"/>
                  </a:schemeClr>
                </a:solidFill>
                <a:latin typeface="SamsungOne 700" panose="020B0803030303020204" pitchFamily="34" charset="0"/>
                <a:ea typeface="SamsungOne 700" panose="020B0803030303020204" pitchFamily="34" charset="0"/>
              </a:rPr>
              <a:t>sở</a:t>
            </a:r>
            <a:r>
              <a:rPr lang="en-US" altLang="ko-KR" sz="2000"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2000" dirty="0" err="1">
                <a:solidFill>
                  <a:schemeClr val="tx1">
                    <a:lumMod val="75000"/>
                    <a:lumOff val="25000"/>
                  </a:schemeClr>
                </a:solidFill>
                <a:latin typeface="SamsungOne 700" panose="020B0803030303020204" pitchFamily="34" charset="0"/>
                <a:ea typeface="SamsungOne 700" panose="020B0803030303020204" pitchFamily="34" charset="0"/>
              </a:rPr>
              <a:t>lý</a:t>
            </a:r>
            <a:r>
              <a:rPr lang="en-US" altLang="ko-KR" sz="2000"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2000" dirty="0" err="1">
                <a:solidFill>
                  <a:schemeClr val="tx1">
                    <a:lumMod val="75000"/>
                    <a:lumOff val="25000"/>
                  </a:schemeClr>
                </a:solidFill>
                <a:latin typeface="SamsungOne 700" panose="020B0803030303020204" pitchFamily="34" charset="0"/>
                <a:ea typeface="SamsungOne 700" panose="020B0803030303020204" pitchFamily="34" charset="0"/>
              </a:rPr>
              <a:t>thuyết</a:t>
            </a:r>
            <a:endParaRPr lang="en-US" altLang="ko-KR" sz="2000" dirty="0">
              <a:solidFill>
                <a:schemeClr val="tx1">
                  <a:lumMod val="75000"/>
                  <a:lumOff val="25000"/>
                </a:schemeClr>
              </a:solidFill>
              <a:latin typeface="SamsungOne 700" panose="020B0803030303020204" pitchFamily="34" charset="0"/>
              <a:ea typeface="SamsungOne 700" panose="020B0803030303020204" pitchFamily="34" charset="0"/>
            </a:endParaRPr>
          </a:p>
        </p:txBody>
      </p:sp>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a:xfrm>
            <a:off x="-3676117" y="2063200"/>
            <a:ext cx="323896" cy="277200"/>
          </a:xfrm>
        </p:spPr>
        <p:txBody>
          <a:bodyPr/>
          <a:lstStyle/>
          <a:p>
            <a:r>
              <a:rPr lang="en-US" altLang="ko-KR" dirty="0"/>
              <a:t>1.1</a:t>
            </a:r>
            <a:endParaRPr lang="ko-KR" altLang="en-US" dirty="0"/>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vi-VN" altLang="ko-KR" dirty="0"/>
              <a:t>Cơ sở lý thuyết </a:t>
            </a:r>
            <a:endParaRPr lang="ko-KR" altLang="en-US" dirty="0"/>
          </a:p>
        </p:txBody>
      </p:sp>
      <p:sp>
        <p:nvSpPr>
          <p:cNvPr id="5" name="텍스트 개체 틀 4">
            <a:extLst>
              <a:ext uri="{FF2B5EF4-FFF2-40B4-BE49-F238E27FC236}">
                <a16:creationId xmlns:a16="http://schemas.microsoft.com/office/drawing/2014/main" id="{D6B544C2-6ECF-4B3B-B28D-1B5551F72E20}"/>
              </a:ext>
            </a:extLst>
          </p:cNvPr>
          <p:cNvSpPr>
            <a:spLocks noGrp="1"/>
          </p:cNvSpPr>
          <p:nvPr>
            <p:ph type="body" sz="quarter" idx="12"/>
          </p:nvPr>
        </p:nvSpPr>
        <p:spPr>
          <a:xfrm>
            <a:off x="-3352221" y="2679026"/>
            <a:ext cx="340625" cy="246221"/>
          </a:xfrm>
        </p:spPr>
        <p:txBody>
          <a:bodyPr/>
          <a:lstStyle/>
          <a:p>
            <a:r>
              <a:rPr lang="en-US" altLang="ko-KR" dirty="0"/>
              <a:t>01</a:t>
            </a:r>
            <a:endParaRPr lang="ko-KR" altLang="en-US" dirty="0"/>
          </a:p>
        </p:txBody>
      </p:sp>
      <p:sp>
        <p:nvSpPr>
          <p:cNvPr id="6" name="텍스트 개체 틀 5">
            <a:extLst>
              <a:ext uri="{FF2B5EF4-FFF2-40B4-BE49-F238E27FC236}">
                <a16:creationId xmlns:a16="http://schemas.microsoft.com/office/drawing/2014/main" id="{F17A5E5A-66EE-42B7-A47B-38D82A9818DC}"/>
              </a:ext>
            </a:extLst>
          </p:cNvPr>
          <p:cNvSpPr>
            <a:spLocks noGrp="1"/>
          </p:cNvSpPr>
          <p:nvPr>
            <p:ph type="body" sz="quarter" idx="13"/>
          </p:nvPr>
        </p:nvSpPr>
        <p:spPr>
          <a:xfrm>
            <a:off x="-4051602" y="2555916"/>
            <a:ext cx="467850" cy="246221"/>
          </a:xfrm>
        </p:spPr>
        <p:txBody>
          <a:bodyPr/>
          <a:lstStyle/>
          <a:p>
            <a:r>
              <a:rPr lang="en-US" altLang="ko-KR" dirty="0"/>
              <a:t>UNIT</a:t>
            </a:r>
            <a:endParaRPr lang="ko-KR" altLang="en-US" dirty="0"/>
          </a:p>
        </p:txBody>
      </p:sp>
      <p:sp>
        <p:nvSpPr>
          <p:cNvPr id="7" name="텍스트 개체 틀 6">
            <a:extLst>
              <a:ext uri="{FF2B5EF4-FFF2-40B4-BE49-F238E27FC236}">
                <a16:creationId xmlns:a16="http://schemas.microsoft.com/office/drawing/2014/main" id="{5D7BE4A2-6816-4C15-8CC8-6EEF7E4F9A24}"/>
              </a:ext>
            </a:extLst>
          </p:cNvPr>
          <p:cNvSpPr>
            <a:spLocks noGrp="1"/>
          </p:cNvSpPr>
          <p:nvPr>
            <p:ph type="body" sz="quarter" idx="15"/>
          </p:nvPr>
        </p:nvSpPr>
        <p:spPr>
          <a:xfrm>
            <a:off x="514667" y="1909240"/>
            <a:ext cx="5279299" cy="3957169"/>
          </a:xfrm>
        </p:spPr>
        <p:txBody>
          <a:bodyPr/>
          <a:lstStyle/>
          <a:p>
            <a:pPr marL="0" indent="0" algn="just">
              <a:spcAft>
                <a:spcPts val="600"/>
              </a:spcAft>
              <a:buNone/>
            </a:pPr>
            <a:r>
              <a:rPr lang="en-US" altLang="ko-KR" dirty="0">
                <a:latin typeface="SamsungOne 700" charset="0"/>
                <a:ea typeface="SamsungOne 700" charset="0"/>
              </a:rPr>
              <a:t>- </a:t>
            </a:r>
            <a:r>
              <a:rPr lang="en-US" altLang="ko-KR" dirty="0" err="1">
                <a:latin typeface="SamsungOne 700" charset="0"/>
                <a:ea typeface="SamsungOne 700" charset="0"/>
              </a:rPr>
              <a:t>Cảm</a:t>
            </a:r>
            <a:r>
              <a:rPr lang="en-US" altLang="ko-KR" dirty="0">
                <a:latin typeface="SamsungOne 700" charset="0"/>
                <a:ea typeface="SamsungOne 700" charset="0"/>
              </a:rPr>
              <a:t> </a:t>
            </a:r>
            <a:r>
              <a:rPr lang="en-US" altLang="ko-KR" dirty="0" err="1">
                <a:latin typeface="SamsungOne 700" charset="0"/>
                <a:ea typeface="SamsungOne 700" charset="0"/>
              </a:rPr>
              <a:t>biến</a:t>
            </a:r>
            <a:r>
              <a:rPr lang="en-US" altLang="ko-KR" dirty="0">
                <a:latin typeface="SamsungOne 700" charset="0"/>
                <a:ea typeface="SamsungOne 700" charset="0"/>
              </a:rPr>
              <a:t> </a:t>
            </a:r>
            <a:r>
              <a:rPr lang="en-US" altLang="ko-KR" dirty="0" err="1">
                <a:latin typeface="SamsungOne 700" charset="0"/>
                <a:ea typeface="SamsungOne 700" charset="0"/>
              </a:rPr>
              <a:t>được</a:t>
            </a:r>
            <a:r>
              <a:rPr lang="en-US" altLang="ko-KR" dirty="0">
                <a:latin typeface="SamsungOne 700" charset="0"/>
                <a:ea typeface="SamsungOne 700" charset="0"/>
              </a:rPr>
              <a:t> </a:t>
            </a:r>
            <a:r>
              <a:rPr lang="en-US" altLang="ko-KR" dirty="0" err="1">
                <a:latin typeface="SamsungOne 700" charset="0"/>
                <a:ea typeface="SamsungOne 700" charset="0"/>
              </a:rPr>
              <a:t>sử</a:t>
            </a:r>
            <a:r>
              <a:rPr lang="en-US" altLang="ko-KR" dirty="0">
                <a:latin typeface="SamsungOne 700" charset="0"/>
                <a:ea typeface="SamsungOne 700" charset="0"/>
              </a:rPr>
              <a:t> </a:t>
            </a:r>
            <a:r>
              <a:rPr lang="en-US" altLang="ko-KR" dirty="0" err="1">
                <a:latin typeface="SamsungOne 700" charset="0"/>
                <a:ea typeface="SamsungOne 700" charset="0"/>
              </a:rPr>
              <a:t>dụng</a:t>
            </a:r>
            <a:r>
              <a:rPr lang="en-US" altLang="ko-KR" dirty="0">
                <a:latin typeface="SamsungOne 700" charset="0"/>
                <a:ea typeface="SamsungOne 700" charset="0"/>
              </a:rPr>
              <a:t>: MQ2,DHT11</a:t>
            </a:r>
          </a:p>
          <a:p>
            <a:pPr lvl="1" algn="just">
              <a:spcAft>
                <a:spcPts val="600"/>
              </a:spcAft>
              <a:buFont typeface="Wingdings" pitchFamily="2" charset="2"/>
              <a:buChar char="Ø"/>
            </a:pPr>
            <a:r>
              <a:rPr lang="en-US" altLang="ko-KR" dirty="0">
                <a:solidFill>
                  <a:schemeClr val="tx1">
                    <a:lumMod val="75000"/>
                    <a:lumOff val="25000"/>
                  </a:schemeClr>
                </a:solidFill>
                <a:latin typeface="SamsungOne 700" charset="0"/>
                <a:ea typeface="SamsungOne 700" charset="0"/>
              </a:rPr>
              <a:t>MQ2</a:t>
            </a:r>
          </a:p>
          <a:p>
            <a:pPr marL="177747" lvl="1" indent="0" algn="just">
              <a:spcAft>
                <a:spcPts val="600"/>
              </a:spcAft>
              <a:buNone/>
            </a:pPr>
            <a:r>
              <a:rPr lang="en-US" altLang="ko-KR" dirty="0">
                <a:solidFill>
                  <a:schemeClr val="tx1">
                    <a:lumMod val="75000"/>
                    <a:lumOff val="25000"/>
                  </a:schemeClr>
                </a:solidFill>
                <a:latin typeface="SamsungOne 700" charset="0"/>
                <a:ea typeface="SamsungOne 700" charset="0"/>
              </a:rPr>
              <a:t>	- </a:t>
            </a:r>
            <a:r>
              <a:rPr lang="vi-VN" altLang="ko-KR" dirty="0">
                <a:solidFill>
                  <a:schemeClr val="tx1">
                    <a:lumMod val="75000"/>
                    <a:lumOff val="25000"/>
                  </a:schemeClr>
                </a:solidFill>
                <a:latin typeface="+mn-lt"/>
                <a:ea typeface="SamsungOne 700" charset="0"/>
              </a:rPr>
              <a:t>MQ-2 là cảm biến khí </a:t>
            </a:r>
            <a:r>
              <a:rPr lang="vi-VN" altLang="ko-KR" dirty="0" err="1">
                <a:solidFill>
                  <a:schemeClr val="tx1">
                    <a:lumMod val="75000"/>
                    <a:lumOff val="25000"/>
                  </a:schemeClr>
                </a:solidFill>
                <a:latin typeface="+mn-lt"/>
                <a:ea typeface="SamsungOne 700" charset="0"/>
              </a:rPr>
              <a:t>gas</a:t>
            </a:r>
            <a:r>
              <a:rPr lang="vi-VN" altLang="ko-KR" dirty="0">
                <a:solidFill>
                  <a:schemeClr val="tx1">
                    <a:lumMod val="75000"/>
                    <a:lumOff val="25000"/>
                  </a:schemeClr>
                </a:solidFill>
                <a:latin typeface="+mn-lt"/>
                <a:ea typeface="SamsungOne 700" charset="0"/>
              </a:rPr>
              <a:t> bán dẫn phổ biến, được sử dụng để phát hiện các loại khí dễ cháy và khói như LPG, </a:t>
            </a:r>
            <a:r>
              <a:rPr lang="vi-VN" altLang="ko-KR" dirty="0" err="1">
                <a:solidFill>
                  <a:schemeClr val="tx1">
                    <a:lumMod val="75000"/>
                    <a:lumOff val="25000"/>
                  </a:schemeClr>
                </a:solidFill>
                <a:latin typeface="+mn-lt"/>
                <a:ea typeface="SamsungOne 700" charset="0"/>
              </a:rPr>
              <a:t>butan</a:t>
            </a:r>
            <a:r>
              <a:rPr lang="vi-VN" altLang="ko-KR" dirty="0">
                <a:solidFill>
                  <a:schemeClr val="tx1">
                    <a:lumMod val="75000"/>
                    <a:lumOff val="25000"/>
                  </a:schemeClr>
                </a:solidFill>
                <a:latin typeface="+mn-lt"/>
                <a:ea typeface="SamsungOne 700" charset="0"/>
              </a:rPr>
              <a:t>, </a:t>
            </a:r>
            <a:r>
              <a:rPr lang="vi-VN" altLang="ko-KR" dirty="0" err="1">
                <a:solidFill>
                  <a:schemeClr val="tx1">
                    <a:lumMod val="75000"/>
                    <a:lumOff val="25000"/>
                  </a:schemeClr>
                </a:solidFill>
                <a:latin typeface="+mn-lt"/>
                <a:ea typeface="SamsungOne 700" charset="0"/>
              </a:rPr>
              <a:t>methane</a:t>
            </a:r>
            <a:r>
              <a:rPr lang="vi-VN" altLang="ko-KR" dirty="0">
                <a:solidFill>
                  <a:schemeClr val="tx1">
                    <a:lumMod val="75000"/>
                    <a:lumOff val="25000"/>
                  </a:schemeClr>
                </a:solidFill>
                <a:latin typeface="+mn-lt"/>
                <a:ea typeface="SamsungOne 700" charset="0"/>
              </a:rPr>
              <a:t>, </a:t>
            </a:r>
            <a:r>
              <a:rPr lang="vi-VN" altLang="ko-KR" dirty="0" err="1">
                <a:solidFill>
                  <a:schemeClr val="tx1">
                    <a:lumMod val="75000"/>
                    <a:lumOff val="25000"/>
                  </a:schemeClr>
                </a:solidFill>
                <a:latin typeface="+mn-lt"/>
                <a:ea typeface="SamsungOne 700" charset="0"/>
              </a:rPr>
              <a:t>propane</a:t>
            </a:r>
            <a:r>
              <a:rPr lang="vi-VN" altLang="ko-KR" dirty="0">
                <a:solidFill>
                  <a:schemeClr val="tx1">
                    <a:lumMod val="75000"/>
                    <a:lumOff val="25000"/>
                  </a:schemeClr>
                </a:solidFill>
                <a:latin typeface="+mn-lt"/>
                <a:ea typeface="SamsungOne 700" charset="0"/>
              </a:rPr>
              <a:t>, </a:t>
            </a:r>
            <a:r>
              <a:rPr lang="vi-VN" altLang="ko-KR" dirty="0" err="1">
                <a:solidFill>
                  <a:schemeClr val="tx1">
                    <a:lumMod val="75000"/>
                    <a:lumOff val="25000"/>
                  </a:schemeClr>
                </a:solidFill>
                <a:latin typeface="+mn-lt"/>
                <a:ea typeface="SamsungOne 700" charset="0"/>
              </a:rPr>
              <a:t>hydrogen</a:t>
            </a:r>
            <a:r>
              <a:rPr lang="vi-VN" altLang="ko-KR" dirty="0">
                <a:solidFill>
                  <a:schemeClr val="tx1">
                    <a:lumMod val="75000"/>
                    <a:lumOff val="25000"/>
                  </a:schemeClr>
                </a:solidFill>
                <a:latin typeface="+mn-lt"/>
                <a:ea typeface="SamsungOne 700" charset="0"/>
              </a:rPr>
              <a:t>, cồn và khói thuốc. Cảm biến có khả năng phát hiện nồng độ khí trong khoảng từ 200 đến 10000 </a:t>
            </a:r>
            <a:r>
              <a:rPr lang="vi-VN" altLang="ko-KR" dirty="0" err="1">
                <a:solidFill>
                  <a:schemeClr val="tx1">
                    <a:lumMod val="75000"/>
                    <a:lumOff val="25000"/>
                  </a:schemeClr>
                </a:solidFill>
                <a:latin typeface="+mn-lt"/>
                <a:ea typeface="SamsungOne 700" charset="0"/>
              </a:rPr>
              <a:t>ppm</a:t>
            </a:r>
            <a:r>
              <a:rPr lang="vi-VN" altLang="ko-KR" dirty="0">
                <a:solidFill>
                  <a:schemeClr val="tx1">
                    <a:lumMod val="75000"/>
                    <a:lumOff val="25000"/>
                  </a:schemeClr>
                </a:solidFill>
                <a:latin typeface="+mn-lt"/>
                <a:ea typeface="SamsungOne 700" charset="0"/>
              </a:rPr>
              <a:t>. </a:t>
            </a:r>
            <a:endParaRPr lang="en-US" altLang="ko-KR" dirty="0">
              <a:solidFill>
                <a:schemeClr val="tx1">
                  <a:lumMod val="75000"/>
                  <a:lumOff val="25000"/>
                </a:schemeClr>
              </a:solidFill>
              <a:latin typeface="+mn-lt"/>
              <a:ea typeface="SamsungOne 700" charset="0"/>
            </a:endParaRPr>
          </a:p>
          <a:p>
            <a:pPr lvl="1" algn="just">
              <a:spcAft>
                <a:spcPts val="600"/>
              </a:spcAft>
              <a:buFont typeface="Wingdings" pitchFamily="2" charset="2"/>
              <a:buChar char="Ø"/>
            </a:pPr>
            <a:r>
              <a:rPr lang="en-US" altLang="ko-KR" dirty="0">
                <a:solidFill>
                  <a:schemeClr val="tx1">
                    <a:lumMod val="75000"/>
                    <a:lumOff val="25000"/>
                  </a:schemeClr>
                </a:solidFill>
                <a:latin typeface="SamsungOne 700" charset="0"/>
                <a:ea typeface="SamsungOne 700" charset="0"/>
              </a:rPr>
              <a:t>DHT11</a:t>
            </a:r>
          </a:p>
          <a:p>
            <a:pPr marL="177747" lvl="1" indent="0" algn="just">
              <a:spcAft>
                <a:spcPts val="600"/>
              </a:spcAft>
              <a:buNone/>
            </a:pPr>
            <a:r>
              <a:rPr lang="en-US" altLang="ko-KR" dirty="0">
                <a:solidFill>
                  <a:schemeClr val="tx1">
                    <a:lumMod val="75000"/>
                    <a:lumOff val="25000"/>
                  </a:schemeClr>
                </a:solidFill>
                <a:latin typeface="+mn-lt"/>
                <a:ea typeface="SamsungOne 700" charset="0"/>
              </a:rPr>
              <a:t>	- </a:t>
            </a:r>
            <a:r>
              <a:rPr lang="vi-VN" altLang="ko-KR" dirty="0">
                <a:solidFill>
                  <a:schemeClr val="tx1">
                    <a:lumMod val="75000"/>
                    <a:lumOff val="25000"/>
                  </a:schemeClr>
                </a:solidFill>
                <a:latin typeface="+mn-lt"/>
                <a:ea typeface="SamsungOne 700" charset="0"/>
              </a:rPr>
              <a:t>DHT11 là cảm biến kỹ thuật số tích hợp đo nhiệt độ và độ ẩm phổ biến</a:t>
            </a:r>
            <a:r>
              <a:rPr lang="en-US" altLang="ko-KR" dirty="0">
                <a:solidFill>
                  <a:schemeClr val="tx1">
                    <a:lumMod val="75000"/>
                    <a:lumOff val="25000"/>
                  </a:schemeClr>
                </a:solidFill>
                <a:latin typeface="+mn-lt"/>
                <a:ea typeface="SamsungOne 700" charset="0"/>
              </a:rPr>
              <a:t> </a:t>
            </a:r>
            <a:r>
              <a:rPr lang="vi-VN" altLang="ko-KR" dirty="0">
                <a:solidFill>
                  <a:schemeClr val="tx1">
                    <a:lumMod val="75000"/>
                    <a:lumOff val="25000"/>
                  </a:schemeClr>
                </a:solidFill>
                <a:latin typeface="+mn-lt"/>
                <a:ea typeface="SamsungOne 700" charset="0"/>
              </a:rPr>
              <a:t>sử dụng giao tiếp 1-wire đơn giản để truyền dữ liệu dạng số sang vi điều khiển.</a:t>
            </a:r>
            <a:endParaRPr lang="en-US" altLang="ko-KR" dirty="0">
              <a:solidFill>
                <a:schemeClr val="tx1">
                  <a:lumMod val="75000"/>
                  <a:lumOff val="25000"/>
                </a:schemeClr>
              </a:solidFill>
              <a:latin typeface="+mn-lt"/>
              <a:ea typeface="SamsungOne 700" charset="0"/>
            </a:endParaRPr>
          </a:p>
          <a:p>
            <a:pPr marL="177747" lvl="1" indent="0" algn="just">
              <a:spcAft>
                <a:spcPts val="600"/>
              </a:spcAft>
              <a:buNone/>
            </a:pPr>
            <a:r>
              <a:rPr lang="en-US" altLang="ko-KR" dirty="0">
                <a:solidFill>
                  <a:schemeClr val="tx1">
                    <a:lumMod val="75000"/>
                    <a:lumOff val="25000"/>
                  </a:schemeClr>
                </a:solidFill>
                <a:latin typeface="+mn-lt"/>
                <a:ea typeface="SamsungOne 700" charset="0"/>
              </a:rPr>
              <a:t>	-Trong </a:t>
            </a:r>
            <a:r>
              <a:rPr lang="en-US" altLang="ko-KR" dirty="0" err="1">
                <a:solidFill>
                  <a:schemeClr val="tx1">
                    <a:lumMod val="75000"/>
                    <a:lumOff val="25000"/>
                  </a:schemeClr>
                </a:solidFill>
                <a:latin typeface="+mn-lt"/>
                <a:ea typeface="SamsungOne 700" charset="0"/>
              </a:rPr>
              <a:t>hệ</a:t>
            </a:r>
            <a:r>
              <a:rPr lang="en-US" altLang="ko-KR" dirty="0">
                <a:solidFill>
                  <a:schemeClr val="tx1">
                    <a:lumMod val="75000"/>
                    <a:lumOff val="25000"/>
                  </a:schemeClr>
                </a:solidFill>
                <a:latin typeface="+mn-lt"/>
                <a:ea typeface="SamsungOne 700" charset="0"/>
              </a:rPr>
              <a:t> </a:t>
            </a:r>
            <a:r>
              <a:rPr lang="en-US" altLang="ko-KR" dirty="0" err="1">
                <a:solidFill>
                  <a:schemeClr val="tx1">
                    <a:lumMod val="75000"/>
                    <a:lumOff val="25000"/>
                  </a:schemeClr>
                </a:solidFill>
                <a:latin typeface="+mn-lt"/>
                <a:ea typeface="SamsungOne 700" charset="0"/>
              </a:rPr>
              <a:t>thống</a:t>
            </a:r>
            <a:r>
              <a:rPr lang="en-US" altLang="ko-KR" dirty="0">
                <a:solidFill>
                  <a:schemeClr val="tx1">
                    <a:lumMod val="75000"/>
                    <a:lumOff val="25000"/>
                  </a:schemeClr>
                </a:solidFill>
                <a:latin typeface="+mn-lt"/>
                <a:ea typeface="SamsungOne 700" charset="0"/>
              </a:rPr>
              <a:t> IoT, </a:t>
            </a:r>
            <a:r>
              <a:rPr lang="en-US" altLang="ko-KR" dirty="0" err="1">
                <a:solidFill>
                  <a:schemeClr val="tx1">
                    <a:lumMod val="75000"/>
                    <a:lumOff val="25000"/>
                  </a:schemeClr>
                </a:solidFill>
                <a:latin typeface="+mn-lt"/>
                <a:ea typeface="SamsungOne 700" charset="0"/>
              </a:rPr>
              <a:t>dữ</a:t>
            </a:r>
            <a:r>
              <a:rPr lang="en-US" altLang="ko-KR" dirty="0">
                <a:solidFill>
                  <a:schemeClr val="tx1">
                    <a:lumMod val="75000"/>
                    <a:lumOff val="25000"/>
                  </a:schemeClr>
                </a:solidFill>
                <a:latin typeface="+mn-lt"/>
                <a:ea typeface="SamsungOne 700" charset="0"/>
              </a:rPr>
              <a:t> </a:t>
            </a:r>
            <a:r>
              <a:rPr lang="en-US" altLang="ko-KR" dirty="0" err="1">
                <a:solidFill>
                  <a:schemeClr val="tx1">
                    <a:lumMod val="75000"/>
                    <a:lumOff val="25000"/>
                  </a:schemeClr>
                </a:solidFill>
                <a:latin typeface="+mn-lt"/>
                <a:ea typeface="SamsungOne 700" charset="0"/>
              </a:rPr>
              <a:t>liệu</a:t>
            </a:r>
            <a:r>
              <a:rPr lang="en-US" altLang="ko-KR" dirty="0">
                <a:solidFill>
                  <a:schemeClr val="tx1">
                    <a:lumMod val="75000"/>
                    <a:lumOff val="25000"/>
                  </a:schemeClr>
                </a:solidFill>
                <a:latin typeface="+mn-lt"/>
                <a:ea typeface="SamsungOne 700" charset="0"/>
              </a:rPr>
              <a:t> </a:t>
            </a:r>
            <a:r>
              <a:rPr lang="en-US" altLang="ko-KR" dirty="0" err="1">
                <a:solidFill>
                  <a:schemeClr val="tx1">
                    <a:lumMod val="75000"/>
                    <a:lumOff val="25000"/>
                  </a:schemeClr>
                </a:solidFill>
                <a:latin typeface="+mn-lt"/>
                <a:ea typeface="SamsungOne 700" charset="0"/>
              </a:rPr>
              <a:t>từ</a:t>
            </a:r>
            <a:r>
              <a:rPr lang="en-US" altLang="ko-KR" dirty="0">
                <a:solidFill>
                  <a:schemeClr val="tx1">
                    <a:lumMod val="75000"/>
                    <a:lumOff val="25000"/>
                  </a:schemeClr>
                </a:solidFill>
                <a:latin typeface="+mn-lt"/>
                <a:ea typeface="SamsungOne 700" charset="0"/>
              </a:rPr>
              <a:t> </a:t>
            </a:r>
            <a:r>
              <a:rPr lang="en-US" altLang="ko-KR" dirty="0" err="1">
                <a:solidFill>
                  <a:schemeClr val="tx1">
                    <a:lumMod val="75000"/>
                    <a:lumOff val="25000"/>
                  </a:schemeClr>
                </a:solidFill>
                <a:latin typeface="+mn-lt"/>
                <a:ea typeface="SamsungOne 700" charset="0"/>
              </a:rPr>
              <a:t>cảm</a:t>
            </a:r>
            <a:r>
              <a:rPr lang="en-US" altLang="ko-KR" dirty="0">
                <a:solidFill>
                  <a:schemeClr val="tx1">
                    <a:lumMod val="75000"/>
                    <a:lumOff val="25000"/>
                  </a:schemeClr>
                </a:solidFill>
                <a:latin typeface="+mn-lt"/>
                <a:ea typeface="SamsungOne 700" charset="0"/>
              </a:rPr>
              <a:t> </a:t>
            </a:r>
            <a:r>
              <a:rPr lang="en-US" altLang="ko-KR" dirty="0" err="1">
                <a:solidFill>
                  <a:schemeClr val="tx1">
                    <a:lumMod val="75000"/>
                    <a:lumOff val="25000"/>
                  </a:schemeClr>
                </a:solidFill>
                <a:latin typeface="+mn-lt"/>
                <a:ea typeface="SamsungOne 700" charset="0"/>
              </a:rPr>
              <a:t>biến</a:t>
            </a:r>
            <a:r>
              <a:rPr lang="en-US" altLang="ko-KR" dirty="0">
                <a:solidFill>
                  <a:schemeClr val="tx1">
                    <a:lumMod val="75000"/>
                    <a:lumOff val="25000"/>
                  </a:schemeClr>
                </a:solidFill>
                <a:latin typeface="+mn-lt"/>
                <a:ea typeface="SamsungOne 700" charset="0"/>
              </a:rPr>
              <a:t> </a:t>
            </a:r>
            <a:r>
              <a:rPr lang="en-US" altLang="ko-KR" dirty="0" err="1">
                <a:solidFill>
                  <a:schemeClr val="tx1">
                    <a:lumMod val="75000"/>
                    <a:lumOff val="25000"/>
                  </a:schemeClr>
                </a:solidFill>
                <a:latin typeface="+mn-lt"/>
                <a:ea typeface="SamsungOne 700" charset="0"/>
              </a:rPr>
              <a:t>được</a:t>
            </a:r>
            <a:r>
              <a:rPr lang="en-US" altLang="ko-KR" dirty="0">
                <a:solidFill>
                  <a:schemeClr val="tx1">
                    <a:lumMod val="75000"/>
                    <a:lumOff val="25000"/>
                  </a:schemeClr>
                </a:solidFill>
                <a:latin typeface="+mn-lt"/>
                <a:ea typeface="SamsungOne 700" charset="0"/>
              </a:rPr>
              <a:t> </a:t>
            </a:r>
            <a:r>
              <a:rPr lang="en-US" altLang="ko-KR" dirty="0" err="1">
                <a:solidFill>
                  <a:schemeClr val="tx1">
                    <a:lumMod val="75000"/>
                    <a:lumOff val="25000"/>
                  </a:schemeClr>
                </a:solidFill>
                <a:latin typeface="+mn-lt"/>
                <a:ea typeface="SamsungOne 700" charset="0"/>
              </a:rPr>
              <a:t>gửi</a:t>
            </a:r>
            <a:r>
              <a:rPr lang="en-US" altLang="ko-KR" dirty="0">
                <a:solidFill>
                  <a:schemeClr val="tx1">
                    <a:lumMod val="75000"/>
                    <a:lumOff val="25000"/>
                  </a:schemeClr>
                </a:solidFill>
                <a:latin typeface="+mn-lt"/>
                <a:ea typeface="SamsungOne 700" charset="0"/>
              </a:rPr>
              <a:t> </a:t>
            </a:r>
            <a:r>
              <a:rPr lang="en-US" altLang="ko-KR" dirty="0" err="1">
                <a:solidFill>
                  <a:schemeClr val="tx1">
                    <a:lumMod val="75000"/>
                    <a:lumOff val="25000"/>
                  </a:schemeClr>
                </a:solidFill>
                <a:latin typeface="+mn-lt"/>
                <a:ea typeface="SamsungOne 700" charset="0"/>
              </a:rPr>
              <a:t>lên</a:t>
            </a:r>
            <a:r>
              <a:rPr lang="en-US" altLang="ko-KR" dirty="0">
                <a:solidFill>
                  <a:schemeClr val="tx1">
                    <a:lumMod val="75000"/>
                    <a:lumOff val="25000"/>
                  </a:schemeClr>
                </a:solidFill>
                <a:latin typeface="+mn-lt"/>
                <a:ea typeface="SamsungOne 700" charset="0"/>
              </a:rPr>
              <a:t> </a:t>
            </a:r>
            <a:r>
              <a:rPr lang="en-US" altLang="ko-KR" dirty="0" err="1">
                <a:solidFill>
                  <a:schemeClr val="tx1">
                    <a:lumMod val="75000"/>
                    <a:lumOff val="25000"/>
                  </a:schemeClr>
                </a:solidFill>
                <a:latin typeface="+mn-lt"/>
                <a:ea typeface="SamsungOne 700" charset="0"/>
              </a:rPr>
              <a:t>blynk</a:t>
            </a:r>
            <a:r>
              <a:rPr lang="en-US" altLang="ko-KR" dirty="0">
                <a:solidFill>
                  <a:schemeClr val="tx1">
                    <a:lumMod val="75000"/>
                    <a:lumOff val="25000"/>
                  </a:schemeClr>
                </a:solidFill>
                <a:latin typeface="+mn-lt"/>
                <a:ea typeface="SamsungOne 700" charset="0"/>
              </a:rPr>
              <a:t> </a:t>
            </a:r>
            <a:r>
              <a:rPr lang="en-US" altLang="ko-KR" dirty="0" err="1">
                <a:solidFill>
                  <a:schemeClr val="tx1">
                    <a:lumMod val="75000"/>
                    <a:lumOff val="25000"/>
                  </a:schemeClr>
                </a:solidFill>
                <a:latin typeface="+mn-lt"/>
                <a:ea typeface="SamsungOne 700" charset="0"/>
              </a:rPr>
              <a:t>và</a:t>
            </a:r>
            <a:r>
              <a:rPr lang="en-US" altLang="ko-KR" dirty="0">
                <a:solidFill>
                  <a:schemeClr val="tx1">
                    <a:lumMod val="75000"/>
                    <a:lumOff val="25000"/>
                  </a:schemeClr>
                </a:solidFill>
                <a:latin typeface="+mn-lt"/>
                <a:ea typeface="SamsungOne 700" charset="0"/>
              </a:rPr>
              <a:t> </a:t>
            </a:r>
            <a:r>
              <a:rPr lang="en-US" altLang="ko-KR" dirty="0" err="1">
                <a:solidFill>
                  <a:schemeClr val="tx1">
                    <a:lumMod val="75000"/>
                    <a:lumOff val="25000"/>
                  </a:schemeClr>
                </a:solidFill>
                <a:latin typeface="+mn-lt"/>
                <a:ea typeface="SamsungOne 700" charset="0"/>
              </a:rPr>
              <a:t>hiển</a:t>
            </a:r>
            <a:r>
              <a:rPr lang="en-US" altLang="ko-KR" dirty="0">
                <a:solidFill>
                  <a:schemeClr val="tx1">
                    <a:lumMod val="75000"/>
                    <a:lumOff val="25000"/>
                  </a:schemeClr>
                </a:solidFill>
                <a:latin typeface="+mn-lt"/>
                <a:ea typeface="SamsungOne 700" charset="0"/>
              </a:rPr>
              <a:t> </a:t>
            </a:r>
            <a:r>
              <a:rPr lang="en-US" altLang="ko-KR" dirty="0" err="1">
                <a:solidFill>
                  <a:schemeClr val="tx1">
                    <a:lumMod val="75000"/>
                    <a:lumOff val="25000"/>
                  </a:schemeClr>
                </a:solidFill>
                <a:latin typeface="+mn-lt"/>
                <a:ea typeface="SamsungOne 700" charset="0"/>
              </a:rPr>
              <a:t>thị</a:t>
            </a:r>
            <a:r>
              <a:rPr lang="en-US" altLang="ko-KR" dirty="0">
                <a:solidFill>
                  <a:schemeClr val="tx1">
                    <a:lumMod val="75000"/>
                    <a:lumOff val="25000"/>
                  </a:schemeClr>
                </a:solidFill>
                <a:latin typeface="+mn-lt"/>
                <a:ea typeface="SamsungOne 700" charset="0"/>
              </a:rPr>
              <a:t> </a:t>
            </a:r>
            <a:r>
              <a:rPr lang="en-US" altLang="ko-KR" dirty="0" err="1">
                <a:solidFill>
                  <a:schemeClr val="tx1">
                    <a:lumMod val="75000"/>
                    <a:lumOff val="25000"/>
                  </a:schemeClr>
                </a:solidFill>
                <a:latin typeface="+mn-lt"/>
                <a:ea typeface="SamsungOne 700" charset="0"/>
              </a:rPr>
              <a:t>trên</a:t>
            </a:r>
            <a:r>
              <a:rPr lang="en-US" altLang="ko-KR" dirty="0">
                <a:solidFill>
                  <a:schemeClr val="tx1">
                    <a:lumMod val="75000"/>
                    <a:lumOff val="25000"/>
                  </a:schemeClr>
                </a:solidFill>
                <a:latin typeface="+mn-lt"/>
                <a:ea typeface="SamsungOne 700" charset="0"/>
              </a:rPr>
              <a:t> </a:t>
            </a:r>
            <a:r>
              <a:rPr lang="en-US" altLang="ko-KR" dirty="0" err="1">
                <a:solidFill>
                  <a:schemeClr val="tx1">
                    <a:lumMod val="75000"/>
                    <a:lumOff val="25000"/>
                  </a:schemeClr>
                </a:solidFill>
                <a:latin typeface="+mn-lt"/>
                <a:ea typeface="SamsungOne 700" charset="0"/>
              </a:rPr>
              <a:t>màn</a:t>
            </a:r>
            <a:r>
              <a:rPr lang="en-US" altLang="ko-KR" dirty="0">
                <a:solidFill>
                  <a:schemeClr val="tx1">
                    <a:lumMod val="75000"/>
                    <a:lumOff val="25000"/>
                  </a:schemeClr>
                </a:solidFill>
                <a:latin typeface="+mn-lt"/>
                <a:ea typeface="SamsungOne 700" charset="0"/>
              </a:rPr>
              <a:t> </a:t>
            </a:r>
            <a:r>
              <a:rPr lang="en-US" altLang="ko-KR" dirty="0" err="1">
                <a:solidFill>
                  <a:schemeClr val="tx1">
                    <a:lumMod val="75000"/>
                    <a:lumOff val="25000"/>
                  </a:schemeClr>
                </a:solidFill>
                <a:latin typeface="+mn-lt"/>
                <a:ea typeface="SamsungOne 700" charset="0"/>
              </a:rPr>
              <a:t>hình</a:t>
            </a:r>
            <a:r>
              <a:rPr lang="en-US" altLang="ko-KR" dirty="0">
                <a:solidFill>
                  <a:schemeClr val="tx1">
                    <a:lumMod val="75000"/>
                    <a:lumOff val="25000"/>
                  </a:schemeClr>
                </a:solidFill>
                <a:latin typeface="+mn-lt"/>
                <a:ea typeface="SamsungOne 700" charset="0"/>
              </a:rPr>
              <a:t> </a:t>
            </a:r>
            <a:r>
              <a:rPr lang="en-US" altLang="ko-KR" dirty="0" err="1">
                <a:solidFill>
                  <a:schemeClr val="tx1">
                    <a:lumMod val="75000"/>
                    <a:lumOff val="25000"/>
                  </a:schemeClr>
                </a:solidFill>
                <a:latin typeface="+mn-lt"/>
                <a:ea typeface="SamsungOne 700" charset="0"/>
              </a:rPr>
              <a:t>Oled</a:t>
            </a:r>
            <a:endParaRPr lang="en-US" altLang="ko-KR" dirty="0">
              <a:solidFill>
                <a:schemeClr val="tx1">
                  <a:lumMod val="75000"/>
                  <a:lumOff val="25000"/>
                </a:schemeClr>
              </a:solidFill>
              <a:latin typeface="+mn-lt"/>
              <a:ea typeface="SamsungOne 700"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6122" y="2294742"/>
            <a:ext cx="24669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9497" y="4142592"/>
            <a:ext cx="2133600"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5880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547BD-7739-49E7-A1AB-5660D23FF318}"/>
              </a:ext>
            </a:extLst>
          </p:cNvPr>
          <p:cNvSpPr>
            <a:spLocks noGrp="1"/>
          </p:cNvSpPr>
          <p:nvPr>
            <p:ph type="title"/>
          </p:nvPr>
        </p:nvSpPr>
        <p:spPr>
          <a:xfrm>
            <a:off x="-6122825" y="2902393"/>
            <a:ext cx="8628705" cy="307777"/>
          </a:xfrm>
        </p:spPr>
        <p:txBody>
          <a:bodyPr/>
          <a:lstStyle/>
          <a:p>
            <a:pPr>
              <a:spcAft>
                <a:spcPts val="600"/>
              </a:spcAft>
            </a:pPr>
            <a:r>
              <a:rPr lang="en-US" altLang="ko-KR" sz="2000" dirty="0" err="1">
                <a:solidFill>
                  <a:schemeClr val="tx1">
                    <a:lumMod val="75000"/>
                    <a:lumOff val="25000"/>
                  </a:schemeClr>
                </a:solidFill>
                <a:latin typeface="SamsungOne 700" panose="020B0803030303020204" pitchFamily="34" charset="0"/>
                <a:ea typeface="SamsungOne 700" panose="020B0803030303020204" pitchFamily="34" charset="0"/>
              </a:rPr>
              <a:t>Thiết</a:t>
            </a:r>
            <a:r>
              <a:rPr lang="en-US" altLang="ko-KR" sz="2000"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2000" dirty="0" err="1">
                <a:solidFill>
                  <a:schemeClr val="tx1">
                    <a:lumMod val="75000"/>
                    <a:lumOff val="25000"/>
                  </a:schemeClr>
                </a:solidFill>
                <a:latin typeface="SamsungOne 700" panose="020B0803030303020204" pitchFamily="34" charset="0"/>
                <a:ea typeface="SamsungOne 700" panose="020B0803030303020204" pitchFamily="34" charset="0"/>
              </a:rPr>
              <a:t>kế</a:t>
            </a:r>
            <a:endParaRPr lang="en-US" altLang="ko-KR" sz="2000" dirty="0">
              <a:solidFill>
                <a:schemeClr val="tx1">
                  <a:lumMod val="75000"/>
                  <a:lumOff val="25000"/>
                </a:schemeClr>
              </a:solidFill>
              <a:latin typeface="SamsungOne 700" panose="020B0803030303020204" pitchFamily="34" charset="0"/>
              <a:ea typeface="SamsungOne 700" panose="020B0803030303020204" pitchFamily="34" charset="0"/>
            </a:endParaRPr>
          </a:p>
        </p:txBody>
      </p:sp>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a:xfrm>
            <a:off x="-2200155" y="1747777"/>
            <a:ext cx="323896" cy="277200"/>
          </a:xfrm>
        </p:spPr>
        <p:txBody>
          <a:bodyPr/>
          <a:lstStyle/>
          <a:p>
            <a:r>
              <a:rPr lang="en-US" altLang="ko-KR" dirty="0"/>
              <a:t>1.1</a:t>
            </a:r>
            <a:endParaRPr lang="ko-KR" altLang="en-US" dirty="0"/>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vi-VN" altLang="ko-KR" dirty="0"/>
              <a:t>Thiết kế</a:t>
            </a:r>
            <a:endParaRPr lang="ko-KR" altLang="en-US" dirty="0"/>
          </a:p>
        </p:txBody>
      </p:sp>
      <p:sp>
        <p:nvSpPr>
          <p:cNvPr id="5" name="텍스트 개체 틀 4">
            <a:extLst>
              <a:ext uri="{FF2B5EF4-FFF2-40B4-BE49-F238E27FC236}">
                <a16:creationId xmlns:a16="http://schemas.microsoft.com/office/drawing/2014/main" id="{D6B544C2-6ECF-4B3B-B28D-1B5551F72E20}"/>
              </a:ext>
            </a:extLst>
          </p:cNvPr>
          <p:cNvSpPr>
            <a:spLocks noGrp="1"/>
          </p:cNvSpPr>
          <p:nvPr>
            <p:ph type="body" sz="quarter" idx="12"/>
          </p:nvPr>
        </p:nvSpPr>
        <p:spPr>
          <a:xfrm>
            <a:off x="-4965125" y="2963949"/>
            <a:ext cx="340625" cy="246221"/>
          </a:xfrm>
        </p:spPr>
        <p:txBody>
          <a:bodyPr/>
          <a:lstStyle/>
          <a:p>
            <a:r>
              <a:rPr lang="en-US" altLang="ko-KR" dirty="0"/>
              <a:t>01</a:t>
            </a:r>
            <a:endParaRPr lang="ko-KR" altLang="en-US" dirty="0"/>
          </a:p>
        </p:txBody>
      </p:sp>
      <p:sp>
        <p:nvSpPr>
          <p:cNvPr id="6" name="텍스트 개체 틀 5">
            <a:extLst>
              <a:ext uri="{FF2B5EF4-FFF2-40B4-BE49-F238E27FC236}">
                <a16:creationId xmlns:a16="http://schemas.microsoft.com/office/drawing/2014/main" id="{F17A5E5A-66EE-42B7-A47B-38D82A9818DC}"/>
              </a:ext>
            </a:extLst>
          </p:cNvPr>
          <p:cNvSpPr>
            <a:spLocks noGrp="1"/>
          </p:cNvSpPr>
          <p:nvPr>
            <p:ph type="body" sz="quarter" idx="13"/>
          </p:nvPr>
        </p:nvSpPr>
        <p:spPr>
          <a:xfrm>
            <a:off x="-3505854" y="3056281"/>
            <a:ext cx="467850" cy="246221"/>
          </a:xfrm>
        </p:spPr>
        <p:txBody>
          <a:bodyPr/>
          <a:lstStyle/>
          <a:p>
            <a:r>
              <a:rPr lang="en-US" altLang="ko-KR" dirty="0"/>
              <a:t>UNIT</a:t>
            </a:r>
            <a:endParaRPr lang="ko-KR" altLang="en-US" dirty="0"/>
          </a:p>
        </p:txBody>
      </p:sp>
      <p:sp>
        <p:nvSpPr>
          <p:cNvPr id="7" name="텍스트 개체 틀 6">
            <a:extLst>
              <a:ext uri="{FF2B5EF4-FFF2-40B4-BE49-F238E27FC236}">
                <a16:creationId xmlns:a16="http://schemas.microsoft.com/office/drawing/2014/main" id="{5D7BE4A2-6816-4C15-8CC8-6EEF7E4F9A24}"/>
              </a:ext>
            </a:extLst>
          </p:cNvPr>
          <p:cNvSpPr>
            <a:spLocks noGrp="1"/>
          </p:cNvSpPr>
          <p:nvPr>
            <p:ph type="body" sz="quarter" idx="15"/>
          </p:nvPr>
        </p:nvSpPr>
        <p:spPr>
          <a:xfrm>
            <a:off x="514667" y="1909240"/>
            <a:ext cx="5279299" cy="3957169"/>
          </a:xfrm>
        </p:spPr>
        <p:txBody>
          <a:bodyPr/>
          <a:lstStyle/>
          <a:p>
            <a:pPr marL="0" indent="0" algn="just">
              <a:spcAft>
                <a:spcPts val="600"/>
              </a:spcAft>
              <a:buNone/>
            </a:pPr>
            <a:r>
              <a:rPr lang="en-US" altLang="ko-KR" dirty="0">
                <a:latin typeface="SamsungOne 700" charset="0"/>
                <a:ea typeface="SamsungOne 700" charset="0"/>
              </a:rPr>
              <a:t>- </a:t>
            </a:r>
            <a:r>
              <a:rPr lang="en-US" altLang="ko-KR" dirty="0" err="1">
                <a:latin typeface="SamsungOne 700" charset="0"/>
                <a:ea typeface="SamsungOne 700" charset="0"/>
              </a:rPr>
              <a:t>Sơ</a:t>
            </a:r>
            <a:r>
              <a:rPr lang="en-US" altLang="ko-KR" dirty="0">
                <a:latin typeface="SamsungOne 700" charset="0"/>
                <a:ea typeface="SamsungOne 700" charset="0"/>
              </a:rPr>
              <a:t> </a:t>
            </a:r>
            <a:r>
              <a:rPr lang="en-US" altLang="ko-KR" dirty="0" err="1">
                <a:latin typeface="SamsungOne 700" charset="0"/>
                <a:ea typeface="SamsungOne 700" charset="0"/>
              </a:rPr>
              <a:t>đồ</a:t>
            </a:r>
            <a:r>
              <a:rPr lang="en-US" altLang="ko-KR" dirty="0">
                <a:latin typeface="SamsungOne 700" charset="0"/>
                <a:ea typeface="SamsungOne 700" charset="0"/>
              </a:rPr>
              <a:t> </a:t>
            </a:r>
            <a:r>
              <a:rPr lang="en-US" altLang="ko-KR" dirty="0" err="1">
                <a:latin typeface="SamsungOne 700" charset="0"/>
                <a:ea typeface="SamsungOne 700" charset="0"/>
              </a:rPr>
              <a:t>khối</a:t>
            </a:r>
            <a:endParaRPr lang="en-US" altLang="ko-KR" dirty="0">
              <a:latin typeface="SamsungOne 700" charset="0"/>
              <a:ea typeface="SamsungOne 700" charset="0"/>
            </a:endParaRPr>
          </a:p>
        </p:txBody>
      </p:sp>
      <p:pic>
        <p:nvPicPr>
          <p:cNvPr id="8" name="Hình ảnh 7" descr="Ảnh có chứa văn bản, biểu đồ, Kế hoạch, hàng&#10;&#10;Nội dung do AI tạo ra có thể không chính xác.">
            <a:extLst>
              <a:ext uri="{FF2B5EF4-FFF2-40B4-BE49-F238E27FC236}">
                <a16:creationId xmlns:a16="http://schemas.microsoft.com/office/drawing/2014/main" id="{52788F8D-9E2F-F544-8A91-D82C1DA4290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53297" y="1747777"/>
            <a:ext cx="5633708" cy="3935535"/>
          </a:xfrm>
          <a:prstGeom prst="rect">
            <a:avLst/>
          </a:prstGeom>
          <a:noFill/>
          <a:ln>
            <a:noFill/>
          </a:ln>
        </p:spPr>
      </p:pic>
    </p:spTree>
    <p:extLst>
      <p:ext uri="{BB962C8B-B14F-4D97-AF65-F5344CB8AC3E}">
        <p14:creationId xmlns:p14="http://schemas.microsoft.com/office/powerpoint/2010/main" val="1934925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Văn bản 2">
            <a:extLst>
              <a:ext uri="{FF2B5EF4-FFF2-40B4-BE49-F238E27FC236}">
                <a16:creationId xmlns:a16="http://schemas.microsoft.com/office/drawing/2014/main" id="{A43F926B-FCD5-709F-DA76-A4BF71012ECB}"/>
              </a:ext>
            </a:extLst>
          </p:cNvPr>
          <p:cNvSpPr>
            <a:spLocks noGrp="1"/>
          </p:cNvSpPr>
          <p:nvPr>
            <p:ph type="body" sz="quarter" idx="10"/>
          </p:nvPr>
        </p:nvSpPr>
        <p:spPr>
          <a:xfrm>
            <a:off x="-2153773" y="4676768"/>
            <a:ext cx="323896" cy="277200"/>
          </a:xfrm>
        </p:spPr>
        <p:txBody>
          <a:bodyPr/>
          <a:lstStyle/>
          <a:p>
            <a:endParaRPr lang="en-US" dirty="0"/>
          </a:p>
        </p:txBody>
      </p:sp>
      <p:sp>
        <p:nvSpPr>
          <p:cNvPr id="4" name="Chỗ dành sẵn cho Văn bản 3">
            <a:extLst>
              <a:ext uri="{FF2B5EF4-FFF2-40B4-BE49-F238E27FC236}">
                <a16:creationId xmlns:a16="http://schemas.microsoft.com/office/drawing/2014/main" id="{659368B2-B761-0A62-DD78-835B3AF9183B}"/>
              </a:ext>
            </a:extLst>
          </p:cNvPr>
          <p:cNvSpPr>
            <a:spLocks noGrp="1"/>
          </p:cNvSpPr>
          <p:nvPr>
            <p:ph type="body" sz="quarter" idx="11"/>
          </p:nvPr>
        </p:nvSpPr>
        <p:spPr>
          <a:xfrm>
            <a:off x="773364" y="450000"/>
            <a:ext cx="6837808" cy="276999"/>
          </a:xfrm>
        </p:spPr>
        <p:txBody>
          <a:bodyPr/>
          <a:lstStyle/>
          <a:p>
            <a:r>
              <a:rPr lang="vi-VN" dirty="0"/>
              <a:t>Thiết kế</a:t>
            </a:r>
            <a:endParaRPr lang="en-US" dirty="0"/>
          </a:p>
        </p:txBody>
      </p:sp>
      <p:sp>
        <p:nvSpPr>
          <p:cNvPr id="5" name="Chỗ dành sẵn cho Văn bản 4">
            <a:extLst>
              <a:ext uri="{FF2B5EF4-FFF2-40B4-BE49-F238E27FC236}">
                <a16:creationId xmlns:a16="http://schemas.microsoft.com/office/drawing/2014/main" id="{D3208A7A-4750-340B-289A-72FFDAEC0376}"/>
              </a:ext>
            </a:extLst>
          </p:cNvPr>
          <p:cNvSpPr>
            <a:spLocks noGrp="1"/>
          </p:cNvSpPr>
          <p:nvPr>
            <p:ph type="body" sz="quarter" idx="12"/>
          </p:nvPr>
        </p:nvSpPr>
        <p:spPr>
          <a:xfrm>
            <a:off x="12115986" y="3979759"/>
            <a:ext cx="340625" cy="246221"/>
          </a:xfrm>
        </p:spPr>
        <p:txBody>
          <a:bodyPr/>
          <a:lstStyle/>
          <a:p>
            <a:endParaRPr lang="en-US"/>
          </a:p>
        </p:txBody>
      </p:sp>
      <p:sp>
        <p:nvSpPr>
          <p:cNvPr id="6" name="Chỗ dành sẵn cho Văn bản 5">
            <a:extLst>
              <a:ext uri="{FF2B5EF4-FFF2-40B4-BE49-F238E27FC236}">
                <a16:creationId xmlns:a16="http://schemas.microsoft.com/office/drawing/2014/main" id="{D6F330E7-AE97-C897-7E53-5D32CDF8E8E8}"/>
              </a:ext>
            </a:extLst>
          </p:cNvPr>
          <p:cNvSpPr>
            <a:spLocks noGrp="1"/>
          </p:cNvSpPr>
          <p:nvPr>
            <p:ph type="body" sz="quarter" idx="13"/>
          </p:nvPr>
        </p:nvSpPr>
        <p:spPr>
          <a:xfrm>
            <a:off x="12286299" y="4830857"/>
            <a:ext cx="467850" cy="246221"/>
          </a:xfrm>
        </p:spPr>
        <p:txBody>
          <a:bodyPr/>
          <a:lstStyle/>
          <a:p>
            <a:endParaRPr lang="en-US" dirty="0"/>
          </a:p>
        </p:txBody>
      </p:sp>
      <p:pic>
        <p:nvPicPr>
          <p:cNvPr id="9" name="Hình ảnh 8" descr="Ảnh có chứa văn bản, biểu đồ, ảnh chụp màn hình, hàng&#10;&#10;Nội dung do AI tạo ra có thể không chính xác.">
            <a:extLst>
              <a:ext uri="{FF2B5EF4-FFF2-40B4-BE49-F238E27FC236}">
                <a16:creationId xmlns:a16="http://schemas.microsoft.com/office/drawing/2014/main" id="{6C06C9BF-72D9-A21C-846C-6258D5407C5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31029" y="212069"/>
            <a:ext cx="3078058" cy="6110839"/>
          </a:xfrm>
          <a:prstGeom prst="rect">
            <a:avLst/>
          </a:prstGeom>
          <a:noFill/>
          <a:ln>
            <a:noFill/>
          </a:ln>
        </p:spPr>
      </p:pic>
      <p:sp>
        <p:nvSpPr>
          <p:cNvPr id="10" name="Hộp Văn bản 9">
            <a:extLst>
              <a:ext uri="{FF2B5EF4-FFF2-40B4-BE49-F238E27FC236}">
                <a16:creationId xmlns:a16="http://schemas.microsoft.com/office/drawing/2014/main" id="{7FB292D6-60B1-55B0-9652-C2A884FAD3E1}"/>
              </a:ext>
            </a:extLst>
          </p:cNvPr>
          <p:cNvSpPr txBox="1"/>
          <p:nvPr/>
        </p:nvSpPr>
        <p:spPr>
          <a:xfrm>
            <a:off x="325494" y="1315616"/>
            <a:ext cx="1970411" cy="369332"/>
          </a:xfrm>
          <a:prstGeom prst="rect">
            <a:avLst/>
          </a:prstGeom>
          <a:noFill/>
        </p:spPr>
        <p:txBody>
          <a:bodyPr wrap="none" rtlCol="0">
            <a:spAutoFit/>
          </a:bodyPr>
          <a:lstStyle/>
          <a:p>
            <a:r>
              <a:rPr lang="vi-VN"/>
              <a:t>Lưu đồ thuật toán</a:t>
            </a:r>
            <a:endParaRPr lang="en-US" dirty="0"/>
          </a:p>
        </p:txBody>
      </p:sp>
    </p:spTree>
    <p:extLst>
      <p:ext uri="{BB962C8B-B14F-4D97-AF65-F5344CB8AC3E}">
        <p14:creationId xmlns:p14="http://schemas.microsoft.com/office/powerpoint/2010/main" val="299373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547BD-7739-49E7-A1AB-5660D23FF318}"/>
              </a:ext>
            </a:extLst>
          </p:cNvPr>
          <p:cNvSpPr>
            <a:spLocks noGrp="1"/>
          </p:cNvSpPr>
          <p:nvPr>
            <p:ph type="title"/>
          </p:nvPr>
        </p:nvSpPr>
        <p:spPr>
          <a:xfrm>
            <a:off x="361950" y="1440000"/>
            <a:ext cx="8628705" cy="307777"/>
          </a:xfrm>
        </p:spPr>
        <p:txBody>
          <a:bodyPr/>
          <a:lstStyle/>
          <a:p>
            <a:r>
              <a:rPr lang="en-US" altLang="ko-KR" sz="2000" dirty="0" err="1">
                <a:latin typeface="+mn-lt"/>
              </a:rPr>
              <a:t>Thiết</a:t>
            </a:r>
            <a:r>
              <a:rPr lang="en-US" altLang="ko-KR" sz="2000" dirty="0">
                <a:latin typeface="+mn-lt"/>
              </a:rPr>
              <a:t> </a:t>
            </a:r>
            <a:r>
              <a:rPr lang="en-US" altLang="ko-KR" sz="2000" dirty="0" err="1">
                <a:latin typeface="+mn-lt"/>
              </a:rPr>
              <a:t>kế</a:t>
            </a:r>
            <a:endParaRPr lang="ko-KR" altLang="en-US" sz="2000" dirty="0">
              <a:latin typeface="+mn-lt"/>
            </a:endParaRPr>
          </a:p>
        </p:txBody>
      </p:sp>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a:xfrm>
            <a:off x="-2451937" y="4060948"/>
            <a:ext cx="323896" cy="277200"/>
          </a:xfrm>
        </p:spPr>
        <p:txBody>
          <a:bodyPr/>
          <a:lstStyle/>
          <a:p>
            <a:r>
              <a:rPr lang="en-US" altLang="ko-KR" dirty="0"/>
              <a:t>1.1</a:t>
            </a:r>
            <a:endParaRPr lang="ko-KR" altLang="en-US" dirty="0"/>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a:xfrm>
            <a:off x="-2289989" y="4060948"/>
            <a:ext cx="6837808" cy="276999"/>
          </a:xfrm>
        </p:spPr>
        <p:txBody>
          <a:bodyPr/>
          <a:lstStyle/>
          <a:p>
            <a:r>
              <a:rPr lang="en-US" altLang="ko-KR" dirty="0"/>
              <a:t>Subtitle</a:t>
            </a:r>
            <a:endParaRPr lang="ko-KR" altLang="en-US" dirty="0"/>
          </a:p>
        </p:txBody>
      </p:sp>
      <p:sp>
        <p:nvSpPr>
          <p:cNvPr id="5" name="텍스트 개체 틀 4">
            <a:extLst>
              <a:ext uri="{FF2B5EF4-FFF2-40B4-BE49-F238E27FC236}">
                <a16:creationId xmlns:a16="http://schemas.microsoft.com/office/drawing/2014/main" id="{D6B544C2-6ECF-4B3B-B28D-1B5551F72E20}"/>
              </a:ext>
            </a:extLst>
          </p:cNvPr>
          <p:cNvSpPr>
            <a:spLocks noGrp="1"/>
          </p:cNvSpPr>
          <p:nvPr>
            <p:ph type="body" sz="quarter" idx="12"/>
          </p:nvPr>
        </p:nvSpPr>
        <p:spPr>
          <a:xfrm>
            <a:off x="12154605" y="2302061"/>
            <a:ext cx="340625" cy="246221"/>
          </a:xfrm>
        </p:spPr>
        <p:txBody>
          <a:bodyPr/>
          <a:lstStyle/>
          <a:p>
            <a:r>
              <a:rPr lang="en-US" altLang="ko-KR" dirty="0"/>
              <a:t>01</a:t>
            </a:r>
            <a:endParaRPr lang="ko-KR" altLang="en-US" dirty="0"/>
          </a:p>
        </p:txBody>
      </p:sp>
      <p:sp>
        <p:nvSpPr>
          <p:cNvPr id="6" name="텍스트 개체 틀 5">
            <a:extLst>
              <a:ext uri="{FF2B5EF4-FFF2-40B4-BE49-F238E27FC236}">
                <a16:creationId xmlns:a16="http://schemas.microsoft.com/office/drawing/2014/main" id="{F17A5E5A-66EE-42B7-A47B-38D82A9818DC}"/>
              </a:ext>
            </a:extLst>
          </p:cNvPr>
          <p:cNvSpPr>
            <a:spLocks noGrp="1"/>
          </p:cNvSpPr>
          <p:nvPr>
            <p:ph type="body" sz="quarter" idx="13"/>
          </p:nvPr>
        </p:nvSpPr>
        <p:spPr>
          <a:xfrm>
            <a:off x="11203949" y="2178951"/>
            <a:ext cx="467850" cy="246221"/>
          </a:xfrm>
        </p:spPr>
        <p:txBody>
          <a:bodyPr/>
          <a:lstStyle/>
          <a:p>
            <a:r>
              <a:rPr lang="en-US" altLang="ko-KR" dirty="0"/>
              <a:t>UNIT</a:t>
            </a:r>
            <a:endParaRPr lang="ko-KR" altLang="en-US" dirty="0"/>
          </a:p>
        </p:txBody>
      </p:sp>
      <p:sp>
        <p:nvSpPr>
          <p:cNvPr id="7" name="텍스트 개체 틀 6">
            <a:extLst>
              <a:ext uri="{FF2B5EF4-FFF2-40B4-BE49-F238E27FC236}">
                <a16:creationId xmlns:a16="http://schemas.microsoft.com/office/drawing/2014/main" id="{5D7BE4A2-6816-4C15-8CC8-6EEF7E4F9A24}"/>
              </a:ext>
            </a:extLst>
          </p:cNvPr>
          <p:cNvSpPr>
            <a:spLocks noGrp="1"/>
          </p:cNvSpPr>
          <p:nvPr>
            <p:ph type="body" sz="quarter" idx="15"/>
          </p:nvPr>
        </p:nvSpPr>
        <p:spPr>
          <a:xfrm>
            <a:off x="514667" y="1909240"/>
            <a:ext cx="5279299" cy="3957169"/>
          </a:xfrm>
        </p:spPr>
        <p:txBody>
          <a:bodyPr/>
          <a:lstStyle/>
          <a:p>
            <a:pPr marL="0" indent="0">
              <a:spcAft>
                <a:spcPts val="600"/>
              </a:spcAft>
              <a:buNone/>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 Giao </a:t>
            </a:r>
            <a:r>
              <a:rPr lang="en-US" altLang="ko-KR" dirty="0" err="1">
                <a:solidFill>
                  <a:schemeClr val="tx1">
                    <a:lumMod val="75000"/>
                    <a:lumOff val="25000"/>
                  </a:schemeClr>
                </a:solidFill>
                <a:latin typeface="SamsungOne 700" panose="020B0803030303020204" pitchFamily="34" charset="0"/>
                <a:ea typeface="SamsungOne 700" panose="020B0803030303020204" pitchFamily="34" charset="0"/>
              </a:rPr>
              <a:t>diện</a:t>
            </a: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 </a:t>
            </a:r>
            <a:r>
              <a:rPr lang="vi-VN" altLang="ko-KR" dirty="0" err="1">
                <a:solidFill>
                  <a:schemeClr val="tx1">
                    <a:lumMod val="75000"/>
                    <a:lumOff val="25000"/>
                  </a:schemeClr>
                </a:solidFill>
                <a:latin typeface="SamsungOne 700" panose="020B0803030303020204" pitchFamily="34" charset="0"/>
                <a:ea typeface="SamsungOne 700" panose="020B0803030303020204" pitchFamily="34" charset="0"/>
              </a:rPr>
              <a:t>blynk</a:t>
            </a:r>
            <a:endParaRPr lang="en-US" altLang="ko-KR" dirty="0">
              <a:solidFill>
                <a:schemeClr val="tx1">
                  <a:lumMod val="75000"/>
                  <a:lumOff val="25000"/>
                </a:schemeClr>
              </a:solidFill>
              <a:latin typeface="SamsungOne 700" panose="020B0803030303020204" pitchFamily="34" charset="0"/>
              <a:ea typeface="SamsungOne 700" panose="020B0803030303020204" pitchFamily="34" charset="0"/>
            </a:endParaRPr>
          </a:p>
          <a:p>
            <a:pPr marL="0" indent="0">
              <a:spcAft>
                <a:spcPts val="600"/>
              </a:spcAft>
              <a:buNone/>
            </a:pPr>
            <a:endParaRPr lang="en-US" altLang="ko-KR" dirty="0">
              <a:solidFill>
                <a:schemeClr val="tx1">
                  <a:lumMod val="75000"/>
                  <a:lumOff val="25000"/>
                </a:schemeClr>
              </a:solidFill>
              <a:latin typeface="SamsungOne 700" panose="020B0803030303020204" pitchFamily="34" charset="0"/>
              <a:ea typeface="SamsungOne 700" panose="020B0803030303020204" pitchFamily="34" charset="0"/>
            </a:endParaRPr>
          </a:p>
        </p:txBody>
      </p:sp>
      <p:pic>
        <p:nvPicPr>
          <p:cNvPr id="9" name="Hình ảnh 8">
            <a:extLst>
              <a:ext uri="{FF2B5EF4-FFF2-40B4-BE49-F238E27FC236}">
                <a16:creationId xmlns:a16="http://schemas.microsoft.com/office/drawing/2014/main" id="{20816DE1-E234-8F74-A175-0ABDAA25436F}"/>
              </a:ext>
            </a:extLst>
          </p:cNvPr>
          <p:cNvPicPr>
            <a:picLocks noChangeAspect="1"/>
          </p:cNvPicPr>
          <p:nvPr/>
        </p:nvPicPr>
        <p:blipFill>
          <a:blip r:embed="rId2"/>
          <a:stretch>
            <a:fillRect/>
          </a:stretch>
        </p:blipFill>
        <p:spPr>
          <a:xfrm>
            <a:off x="3809477" y="989999"/>
            <a:ext cx="2500616" cy="5418000"/>
          </a:xfrm>
          <a:prstGeom prst="rect">
            <a:avLst/>
          </a:prstGeom>
        </p:spPr>
      </p:pic>
    </p:spTree>
    <p:extLst>
      <p:ext uri="{BB962C8B-B14F-4D97-AF65-F5344CB8AC3E}">
        <p14:creationId xmlns:p14="http://schemas.microsoft.com/office/powerpoint/2010/main" val="2793285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547BD-7739-49E7-A1AB-5660D23FF318}"/>
              </a:ext>
            </a:extLst>
          </p:cNvPr>
          <p:cNvSpPr>
            <a:spLocks noGrp="1"/>
          </p:cNvSpPr>
          <p:nvPr>
            <p:ph type="title"/>
          </p:nvPr>
        </p:nvSpPr>
        <p:spPr>
          <a:xfrm>
            <a:off x="-5753100" y="2697300"/>
            <a:ext cx="8628705" cy="307777"/>
          </a:xfrm>
        </p:spPr>
        <p:txBody>
          <a:bodyPr/>
          <a:lstStyle/>
          <a:p>
            <a:r>
              <a:rPr lang="vi-VN" altLang="ko-KR" sz="2000" dirty="0">
                <a:latin typeface="+mn-lt"/>
              </a:rPr>
              <a:t>Hướng dẫn sử dụng sản phẩm</a:t>
            </a:r>
          </a:p>
        </p:txBody>
      </p:sp>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a:xfrm>
            <a:off x="-2844238" y="1593888"/>
            <a:ext cx="323896" cy="277200"/>
          </a:xfrm>
        </p:spPr>
        <p:txBody>
          <a:bodyPr/>
          <a:lstStyle/>
          <a:p>
            <a:r>
              <a:rPr lang="en-US" altLang="ko-KR" dirty="0"/>
              <a:t>1.1</a:t>
            </a:r>
            <a:endParaRPr lang="ko-KR" altLang="en-US" dirty="0"/>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vi-VN" altLang="ko-KR" dirty="0"/>
              <a:t>Hướng dẫn sử dụng</a:t>
            </a:r>
            <a:endParaRPr lang="ko-KR" altLang="en-US" dirty="0"/>
          </a:p>
        </p:txBody>
      </p:sp>
      <p:sp>
        <p:nvSpPr>
          <p:cNvPr id="5" name="텍스트 개체 틀 4">
            <a:extLst>
              <a:ext uri="{FF2B5EF4-FFF2-40B4-BE49-F238E27FC236}">
                <a16:creationId xmlns:a16="http://schemas.microsoft.com/office/drawing/2014/main" id="{D6B544C2-6ECF-4B3B-B28D-1B5551F72E20}"/>
              </a:ext>
            </a:extLst>
          </p:cNvPr>
          <p:cNvSpPr>
            <a:spLocks noGrp="1"/>
          </p:cNvSpPr>
          <p:nvPr>
            <p:ph type="body" sz="quarter" idx="12"/>
          </p:nvPr>
        </p:nvSpPr>
        <p:spPr>
          <a:xfrm>
            <a:off x="12098621" y="3305889"/>
            <a:ext cx="340625" cy="246221"/>
          </a:xfrm>
        </p:spPr>
        <p:txBody>
          <a:bodyPr/>
          <a:lstStyle/>
          <a:p>
            <a:r>
              <a:rPr lang="en-US" altLang="ko-KR" dirty="0"/>
              <a:t>01</a:t>
            </a:r>
            <a:endParaRPr lang="ko-KR" altLang="en-US" dirty="0"/>
          </a:p>
        </p:txBody>
      </p:sp>
      <p:sp>
        <p:nvSpPr>
          <p:cNvPr id="6" name="텍스트 개체 틀 5">
            <a:extLst>
              <a:ext uri="{FF2B5EF4-FFF2-40B4-BE49-F238E27FC236}">
                <a16:creationId xmlns:a16="http://schemas.microsoft.com/office/drawing/2014/main" id="{F17A5E5A-66EE-42B7-A47B-38D82A9818DC}"/>
              </a:ext>
            </a:extLst>
          </p:cNvPr>
          <p:cNvSpPr>
            <a:spLocks noGrp="1"/>
          </p:cNvSpPr>
          <p:nvPr>
            <p:ph type="body" sz="quarter" idx="13"/>
          </p:nvPr>
        </p:nvSpPr>
        <p:spPr>
          <a:xfrm>
            <a:off x="12035008" y="4938479"/>
            <a:ext cx="467850" cy="246221"/>
          </a:xfrm>
        </p:spPr>
        <p:txBody>
          <a:bodyPr/>
          <a:lstStyle/>
          <a:p>
            <a:r>
              <a:rPr lang="en-US" altLang="ko-KR" dirty="0"/>
              <a:t>UNIT</a:t>
            </a:r>
            <a:endParaRPr lang="ko-KR" altLang="en-US" dirty="0"/>
          </a:p>
        </p:txBody>
      </p:sp>
      <p:sp>
        <p:nvSpPr>
          <p:cNvPr id="7" name="텍스트 개체 틀 6">
            <a:extLst>
              <a:ext uri="{FF2B5EF4-FFF2-40B4-BE49-F238E27FC236}">
                <a16:creationId xmlns:a16="http://schemas.microsoft.com/office/drawing/2014/main" id="{5D7BE4A2-6816-4C15-8CC8-6EEF7E4F9A24}"/>
              </a:ext>
            </a:extLst>
          </p:cNvPr>
          <p:cNvSpPr>
            <a:spLocks noGrp="1"/>
          </p:cNvSpPr>
          <p:nvPr>
            <p:ph type="body" sz="quarter" idx="15"/>
          </p:nvPr>
        </p:nvSpPr>
        <p:spPr>
          <a:xfrm>
            <a:off x="361950" y="1966390"/>
            <a:ext cx="8843937" cy="3957169"/>
          </a:xfrm>
        </p:spPr>
        <p:txBody>
          <a:bodyPr/>
          <a:lstStyle/>
          <a:p>
            <a:pPr marL="0" indent="0">
              <a:lnSpc>
                <a:spcPct val="150000"/>
              </a:lnSpc>
              <a:spcAft>
                <a:spcPts val="600"/>
              </a:spcAft>
              <a:buNone/>
            </a:pPr>
            <a:endParaRPr lang="en-US" altLang="ko-KR" dirty="0">
              <a:solidFill>
                <a:schemeClr val="tx1">
                  <a:lumMod val="75000"/>
                  <a:lumOff val="25000"/>
                </a:schemeClr>
              </a:solidFill>
              <a:latin typeface="+mn-lt"/>
              <a:ea typeface="SamsungOne 700" panose="020B0803030303020204" pitchFamily="34" charset="0"/>
            </a:endParaRPr>
          </a:p>
        </p:txBody>
      </p:sp>
      <p:pic>
        <p:nvPicPr>
          <p:cNvPr id="9" name="Hình ảnh 8">
            <a:extLst>
              <a:ext uri="{FF2B5EF4-FFF2-40B4-BE49-F238E27FC236}">
                <a16:creationId xmlns:a16="http://schemas.microsoft.com/office/drawing/2014/main" id="{902E40AB-D692-CE11-AB07-DBE8C08F6F16}"/>
              </a:ext>
            </a:extLst>
          </p:cNvPr>
          <p:cNvPicPr>
            <a:picLocks noChangeAspect="1"/>
          </p:cNvPicPr>
          <p:nvPr/>
        </p:nvPicPr>
        <p:blipFill>
          <a:blip r:embed="rId2"/>
          <a:stretch>
            <a:fillRect/>
          </a:stretch>
        </p:blipFill>
        <p:spPr>
          <a:xfrm rot="16200000">
            <a:off x="2382007" y="-723840"/>
            <a:ext cx="5007071" cy="9153527"/>
          </a:xfrm>
          <a:prstGeom prst="rect">
            <a:avLst/>
          </a:prstGeom>
        </p:spPr>
      </p:pic>
    </p:spTree>
    <p:extLst>
      <p:ext uri="{BB962C8B-B14F-4D97-AF65-F5344CB8AC3E}">
        <p14:creationId xmlns:p14="http://schemas.microsoft.com/office/powerpoint/2010/main" val="1336475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E9530-3EC9-AF0C-6983-2F317EE2F03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FB003757-09C4-CBC4-2176-4FD59F879DC4}"/>
              </a:ext>
            </a:extLst>
          </p:cNvPr>
          <p:cNvSpPr>
            <a:spLocks noGrp="1"/>
          </p:cNvSpPr>
          <p:nvPr>
            <p:ph type="title"/>
          </p:nvPr>
        </p:nvSpPr>
        <p:spPr>
          <a:xfrm>
            <a:off x="-5753100" y="2697300"/>
            <a:ext cx="8628705" cy="307777"/>
          </a:xfrm>
        </p:spPr>
        <p:txBody>
          <a:bodyPr/>
          <a:lstStyle/>
          <a:p>
            <a:r>
              <a:rPr lang="vi-VN" altLang="ko-KR" sz="2000" dirty="0">
                <a:latin typeface="+mn-lt"/>
              </a:rPr>
              <a:t>Hướng dẫn sử dụng sản phẩm</a:t>
            </a:r>
          </a:p>
        </p:txBody>
      </p:sp>
      <p:sp>
        <p:nvSpPr>
          <p:cNvPr id="3" name="텍스트 개체 틀 2">
            <a:extLst>
              <a:ext uri="{FF2B5EF4-FFF2-40B4-BE49-F238E27FC236}">
                <a16:creationId xmlns:a16="http://schemas.microsoft.com/office/drawing/2014/main" id="{0EA0B199-5EF5-2D00-4A2F-B858C10356FC}"/>
              </a:ext>
            </a:extLst>
          </p:cNvPr>
          <p:cNvSpPr>
            <a:spLocks noGrp="1"/>
          </p:cNvSpPr>
          <p:nvPr>
            <p:ph type="body" sz="quarter" idx="10"/>
          </p:nvPr>
        </p:nvSpPr>
        <p:spPr>
          <a:xfrm>
            <a:off x="-2844238" y="1593888"/>
            <a:ext cx="323896" cy="277200"/>
          </a:xfrm>
        </p:spPr>
        <p:txBody>
          <a:bodyPr/>
          <a:lstStyle/>
          <a:p>
            <a:r>
              <a:rPr lang="en-US" altLang="ko-KR" dirty="0"/>
              <a:t>1.1</a:t>
            </a:r>
            <a:endParaRPr lang="ko-KR" altLang="en-US" dirty="0"/>
          </a:p>
        </p:txBody>
      </p:sp>
      <p:sp>
        <p:nvSpPr>
          <p:cNvPr id="4" name="텍스트 개체 틀 3">
            <a:extLst>
              <a:ext uri="{FF2B5EF4-FFF2-40B4-BE49-F238E27FC236}">
                <a16:creationId xmlns:a16="http://schemas.microsoft.com/office/drawing/2014/main" id="{B30A36AD-E1BF-2656-FBE4-5E5C7D1A7999}"/>
              </a:ext>
            </a:extLst>
          </p:cNvPr>
          <p:cNvSpPr>
            <a:spLocks noGrp="1"/>
          </p:cNvSpPr>
          <p:nvPr>
            <p:ph type="body" sz="quarter" idx="11"/>
          </p:nvPr>
        </p:nvSpPr>
        <p:spPr/>
        <p:txBody>
          <a:bodyPr/>
          <a:lstStyle/>
          <a:p>
            <a:r>
              <a:rPr lang="vi-VN" altLang="ko-KR" dirty="0"/>
              <a:t>Hướng dẫn sử dụng</a:t>
            </a:r>
            <a:endParaRPr lang="ko-KR" altLang="en-US" dirty="0"/>
          </a:p>
        </p:txBody>
      </p:sp>
      <p:sp>
        <p:nvSpPr>
          <p:cNvPr id="5" name="텍스트 개체 틀 4">
            <a:extLst>
              <a:ext uri="{FF2B5EF4-FFF2-40B4-BE49-F238E27FC236}">
                <a16:creationId xmlns:a16="http://schemas.microsoft.com/office/drawing/2014/main" id="{50319B45-A297-1AB7-64BF-AE66C3CA1C3D}"/>
              </a:ext>
            </a:extLst>
          </p:cNvPr>
          <p:cNvSpPr>
            <a:spLocks noGrp="1"/>
          </p:cNvSpPr>
          <p:nvPr>
            <p:ph type="body" sz="quarter" idx="12"/>
          </p:nvPr>
        </p:nvSpPr>
        <p:spPr>
          <a:xfrm>
            <a:off x="12098621" y="3305889"/>
            <a:ext cx="340625" cy="246221"/>
          </a:xfrm>
        </p:spPr>
        <p:txBody>
          <a:bodyPr/>
          <a:lstStyle/>
          <a:p>
            <a:r>
              <a:rPr lang="en-US" altLang="ko-KR" dirty="0"/>
              <a:t>01</a:t>
            </a:r>
            <a:endParaRPr lang="ko-KR" altLang="en-US" dirty="0"/>
          </a:p>
        </p:txBody>
      </p:sp>
      <p:sp>
        <p:nvSpPr>
          <p:cNvPr id="6" name="텍스트 개체 틀 5">
            <a:extLst>
              <a:ext uri="{FF2B5EF4-FFF2-40B4-BE49-F238E27FC236}">
                <a16:creationId xmlns:a16="http://schemas.microsoft.com/office/drawing/2014/main" id="{71090827-FE0F-D6B2-333F-60EA57E553E2}"/>
              </a:ext>
            </a:extLst>
          </p:cNvPr>
          <p:cNvSpPr>
            <a:spLocks noGrp="1"/>
          </p:cNvSpPr>
          <p:nvPr>
            <p:ph type="body" sz="quarter" idx="13"/>
          </p:nvPr>
        </p:nvSpPr>
        <p:spPr>
          <a:xfrm>
            <a:off x="12035008" y="4938479"/>
            <a:ext cx="467850" cy="246221"/>
          </a:xfrm>
        </p:spPr>
        <p:txBody>
          <a:bodyPr/>
          <a:lstStyle/>
          <a:p>
            <a:r>
              <a:rPr lang="en-US" altLang="ko-KR" dirty="0"/>
              <a:t>UNIT</a:t>
            </a:r>
            <a:endParaRPr lang="ko-KR" altLang="en-US" dirty="0"/>
          </a:p>
        </p:txBody>
      </p:sp>
      <p:sp>
        <p:nvSpPr>
          <p:cNvPr id="7" name="텍스트 개체 틀 6">
            <a:extLst>
              <a:ext uri="{FF2B5EF4-FFF2-40B4-BE49-F238E27FC236}">
                <a16:creationId xmlns:a16="http://schemas.microsoft.com/office/drawing/2014/main" id="{F1B9FF4E-B039-7911-5A9B-E10464F38702}"/>
              </a:ext>
            </a:extLst>
          </p:cNvPr>
          <p:cNvSpPr>
            <a:spLocks noGrp="1"/>
          </p:cNvSpPr>
          <p:nvPr>
            <p:ph type="body" sz="quarter" idx="15"/>
          </p:nvPr>
        </p:nvSpPr>
        <p:spPr>
          <a:xfrm>
            <a:off x="361950" y="1966390"/>
            <a:ext cx="8843937" cy="3957169"/>
          </a:xfrm>
        </p:spPr>
        <p:txBody>
          <a:bodyPr/>
          <a:lstStyle/>
          <a:p>
            <a:pPr marL="0" indent="0">
              <a:lnSpc>
                <a:spcPct val="150000"/>
              </a:lnSpc>
              <a:spcAft>
                <a:spcPts val="600"/>
              </a:spcAft>
              <a:buNone/>
            </a:pPr>
            <a:r>
              <a:rPr lang="vi-VN" altLang="ko-KR" dirty="0">
                <a:solidFill>
                  <a:schemeClr val="tx1">
                    <a:lumMod val="75000"/>
                    <a:lumOff val="25000"/>
                  </a:schemeClr>
                </a:solidFill>
                <a:latin typeface="+mn-lt"/>
                <a:ea typeface="SamsungOne 700" panose="020B0803030303020204" pitchFamily="34" charset="0"/>
              </a:rPr>
              <a:t>Mở nguồn vào là mô hình có thể hoạt động. Có thể kiểm tra khả năng hoạt động của mô hình bằng máy sấy hoặc bật lửa. </a:t>
            </a:r>
          </a:p>
          <a:p>
            <a:pPr marL="0" indent="0">
              <a:lnSpc>
                <a:spcPct val="150000"/>
              </a:lnSpc>
              <a:spcAft>
                <a:spcPts val="600"/>
              </a:spcAft>
              <a:buNone/>
            </a:pPr>
            <a:r>
              <a:rPr lang="vi-VN" altLang="ko-KR" dirty="0">
                <a:solidFill>
                  <a:schemeClr val="tx1">
                    <a:lumMod val="75000"/>
                    <a:lumOff val="25000"/>
                  </a:schemeClr>
                </a:solidFill>
                <a:latin typeface="+mn-lt"/>
                <a:ea typeface="SamsungOne 700" panose="020B0803030303020204" pitchFamily="34" charset="0"/>
              </a:rPr>
              <a:t>Cách thức mô hình hoạt động:</a:t>
            </a:r>
          </a:p>
          <a:p>
            <a:pPr marL="0" indent="0">
              <a:lnSpc>
                <a:spcPct val="150000"/>
              </a:lnSpc>
              <a:spcAft>
                <a:spcPts val="600"/>
              </a:spcAft>
              <a:buNone/>
            </a:pP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Mô</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hình</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đo</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nhiệt</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độ</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độ</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ẩm</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trên</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cảm</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biến</a:t>
            </a:r>
            <a:r>
              <a:rPr lang="en-US" altLang="ko-KR" dirty="0">
                <a:solidFill>
                  <a:schemeClr val="tx1">
                    <a:lumMod val="75000"/>
                    <a:lumOff val="25000"/>
                  </a:schemeClr>
                </a:solidFill>
                <a:latin typeface="+mn-lt"/>
                <a:ea typeface="SamsungOne 700" panose="020B0803030303020204" pitchFamily="34" charset="0"/>
              </a:rPr>
              <a:t> </a:t>
            </a:r>
            <a:r>
              <a:rPr lang="vi-VN" altLang="ko-KR" dirty="0">
                <a:solidFill>
                  <a:schemeClr val="tx1">
                    <a:lumMod val="75000"/>
                    <a:lumOff val="25000"/>
                  </a:schemeClr>
                </a:solidFill>
                <a:latin typeface="+mn-lt"/>
                <a:ea typeface="SamsungOne 700" panose="020B0803030303020204" pitchFamily="34" charset="0"/>
              </a:rPr>
              <a:t>DHT11,</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khí</a:t>
            </a:r>
            <a:r>
              <a:rPr lang="en-US" altLang="ko-KR" dirty="0">
                <a:solidFill>
                  <a:schemeClr val="tx1">
                    <a:lumMod val="75000"/>
                    <a:lumOff val="25000"/>
                  </a:schemeClr>
                </a:solidFill>
                <a:latin typeface="+mn-lt"/>
                <a:ea typeface="SamsungOne 700" panose="020B0803030303020204" pitchFamily="34" charset="0"/>
              </a:rPr>
              <a:t> gas </a:t>
            </a:r>
            <a:r>
              <a:rPr lang="en-US" altLang="ko-KR" dirty="0" err="1">
                <a:solidFill>
                  <a:schemeClr val="tx1">
                    <a:lumMod val="75000"/>
                    <a:lumOff val="25000"/>
                  </a:schemeClr>
                </a:solidFill>
                <a:latin typeface="+mn-lt"/>
                <a:ea typeface="SamsungOne 700" panose="020B0803030303020204" pitchFamily="34" charset="0"/>
              </a:rPr>
              <a:t>trên</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cảm</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biến</a:t>
            </a:r>
            <a:r>
              <a:rPr lang="en-US" altLang="ko-KR" dirty="0">
                <a:solidFill>
                  <a:schemeClr val="tx1">
                    <a:lumMod val="75000"/>
                    <a:lumOff val="25000"/>
                  </a:schemeClr>
                </a:solidFill>
                <a:latin typeface="+mn-lt"/>
                <a:ea typeface="SamsungOne 700" panose="020B0803030303020204" pitchFamily="34" charset="0"/>
              </a:rPr>
              <a:t> </a:t>
            </a:r>
            <a:r>
              <a:rPr lang="vi-VN" altLang="ko-KR" dirty="0">
                <a:solidFill>
                  <a:schemeClr val="tx1">
                    <a:lumMod val="75000"/>
                    <a:lumOff val="25000"/>
                  </a:schemeClr>
                </a:solidFill>
                <a:latin typeface="+mn-lt"/>
                <a:ea typeface="SamsungOne 700" panose="020B0803030303020204" pitchFamily="34" charset="0"/>
              </a:rPr>
              <a:t>MQ-</a:t>
            </a:r>
            <a:r>
              <a:rPr lang="en-US" altLang="ko-KR" dirty="0">
                <a:solidFill>
                  <a:schemeClr val="tx1">
                    <a:lumMod val="75000"/>
                    <a:lumOff val="25000"/>
                  </a:schemeClr>
                </a:solidFill>
                <a:latin typeface="+mn-lt"/>
                <a:ea typeface="SamsungOne 700" panose="020B0803030303020204" pitchFamily="34" charset="0"/>
              </a:rPr>
              <a:t>2 </a:t>
            </a:r>
            <a:r>
              <a:rPr lang="vi-VN" altLang="ko-KR" dirty="0">
                <a:solidFill>
                  <a:schemeClr val="tx1">
                    <a:lumMod val="75000"/>
                    <a:lumOff val="25000"/>
                  </a:schemeClr>
                </a:solidFill>
                <a:latin typeface="+mn-lt"/>
                <a:ea typeface="SamsungOne 700" panose="020B0803030303020204" pitchFamily="34" charset="0"/>
              </a:rPr>
              <a:t>và</a:t>
            </a:r>
            <a:r>
              <a:rPr lang="en-US" altLang="ko-KR" dirty="0">
                <a:solidFill>
                  <a:schemeClr val="tx1">
                    <a:lumMod val="75000"/>
                    <a:lumOff val="25000"/>
                  </a:schemeClr>
                </a:solidFill>
                <a:latin typeface="+mn-lt"/>
                <a:ea typeface="SamsungOne 700" panose="020B0803030303020204" pitchFamily="34" charset="0"/>
              </a:rPr>
              <a:t> </a:t>
            </a:r>
            <a:r>
              <a:rPr lang="vi-VN" altLang="ko-KR" dirty="0">
                <a:solidFill>
                  <a:schemeClr val="tx1">
                    <a:lumMod val="75000"/>
                    <a:lumOff val="25000"/>
                  </a:schemeClr>
                </a:solidFill>
                <a:latin typeface="+mn-lt"/>
                <a:ea typeface="SamsungOne 700" panose="020B0803030303020204" pitchFamily="34" charset="0"/>
              </a:rPr>
              <a:t>hiển</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thị</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lên</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màn</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hình</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Oled</a:t>
            </a:r>
            <a:r>
              <a:rPr lang="vi-VN" altLang="ko-KR" dirty="0">
                <a:solidFill>
                  <a:schemeClr val="tx1">
                    <a:lumMod val="75000"/>
                    <a:lumOff val="25000"/>
                  </a:schemeClr>
                </a:solidFill>
                <a:latin typeface="+mn-lt"/>
                <a:ea typeface="SamsungOne 700" panose="020B0803030303020204" pitchFamily="34" charset="0"/>
              </a:rPr>
              <a:t> cuối đẩy</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giá</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trị</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lên</a:t>
            </a:r>
            <a:r>
              <a:rPr lang="en-US" altLang="ko-KR" dirty="0">
                <a:solidFill>
                  <a:schemeClr val="tx1">
                    <a:lumMod val="75000"/>
                    <a:lumOff val="25000"/>
                  </a:schemeClr>
                </a:solidFill>
                <a:latin typeface="+mn-lt"/>
                <a:ea typeface="SamsungOne 700" panose="020B0803030303020204" pitchFamily="34" charset="0"/>
              </a:rPr>
              <a:t> Blynk</a:t>
            </a:r>
          </a:p>
          <a:p>
            <a:pPr marL="0" indent="0">
              <a:lnSpc>
                <a:spcPct val="150000"/>
              </a:lnSpc>
              <a:spcAft>
                <a:spcPts val="600"/>
              </a:spcAft>
              <a:buNone/>
            </a:pPr>
            <a:r>
              <a:rPr lang="en-US" altLang="ko-KR" dirty="0">
                <a:solidFill>
                  <a:schemeClr val="tx1">
                    <a:lumMod val="75000"/>
                    <a:lumOff val="25000"/>
                  </a:schemeClr>
                </a:solidFill>
                <a:latin typeface="+mn-lt"/>
                <a:ea typeface="SamsungOne 700" panose="020B0803030303020204" pitchFamily="34" charset="0"/>
              </a:rPr>
              <a:t>-</a:t>
            </a:r>
            <a:r>
              <a:rPr lang="en-US" altLang="ko-KR" dirty="0" err="1">
                <a:solidFill>
                  <a:schemeClr val="tx1">
                    <a:lumMod val="75000"/>
                    <a:lumOff val="25000"/>
                  </a:schemeClr>
                </a:solidFill>
                <a:latin typeface="+mn-lt"/>
                <a:ea typeface="SamsungOne 700" panose="020B0803030303020204" pitchFamily="34" charset="0"/>
              </a:rPr>
              <a:t>Mỗi</a:t>
            </a:r>
            <a:r>
              <a:rPr lang="en-US" altLang="ko-KR" dirty="0">
                <a:solidFill>
                  <a:schemeClr val="tx1">
                    <a:lumMod val="75000"/>
                    <a:lumOff val="25000"/>
                  </a:schemeClr>
                </a:solidFill>
                <a:latin typeface="+mn-lt"/>
                <a:ea typeface="SamsungOne 700" panose="020B0803030303020204" pitchFamily="34" charset="0"/>
              </a:rPr>
              <a:t> 1s ,</a:t>
            </a:r>
            <a:r>
              <a:rPr lang="en-US" altLang="ko-KR" dirty="0" err="1">
                <a:solidFill>
                  <a:schemeClr val="tx1">
                    <a:lumMod val="75000"/>
                    <a:lumOff val="25000"/>
                  </a:schemeClr>
                </a:solidFill>
                <a:latin typeface="+mn-lt"/>
                <a:ea typeface="SamsungOne 700" panose="020B0803030303020204" pitchFamily="34" charset="0"/>
              </a:rPr>
              <a:t>giá</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trị</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được</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cập</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nhật</a:t>
            </a:r>
            <a:r>
              <a:rPr lang="en-US" altLang="ko-KR" dirty="0">
                <a:solidFill>
                  <a:schemeClr val="tx1">
                    <a:lumMod val="75000"/>
                    <a:lumOff val="25000"/>
                  </a:schemeClr>
                </a:solidFill>
                <a:latin typeface="+mn-lt"/>
                <a:ea typeface="SamsungOne 700" panose="020B0803030303020204" pitchFamily="34" charset="0"/>
              </a:rPr>
              <a:t> 1 </a:t>
            </a:r>
            <a:r>
              <a:rPr lang="en-US" altLang="ko-KR" dirty="0" err="1">
                <a:solidFill>
                  <a:schemeClr val="tx1">
                    <a:lumMod val="75000"/>
                    <a:lumOff val="25000"/>
                  </a:schemeClr>
                </a:solidFill>
                <a:latin typeface="+mn-lt"/>
                <a:ea typeface="SamsungOne 700" panose="020B0803030303020204" pitchFamily="34" charset="0"/>
              </a:rPr>
              <a:t>lần,khi</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nhiệt</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độ</a:t>
            </a:r>
            <a:r>
              <a:rPr lang="en-US" altLang="ko-KR" dirty="0">
                <a:solidFill>
                  <a:schemeClr val="tx1">
                    <a:lumMod val="75000"/>
                    <a:lumOff val="25000"/>
                  </a:schemeClr>
                </a:solidFill>
                <a:latin typeface="+mn-lt"/>
                <a:ea typeface="SamsungOne 700" panose="020B0803030303020204" pitchFamily="34" charset="0"/>
              </a:rPr>
              <a:t> &gt;40 </a:t>
            </a:r>
            <a:r>
              <a:rPr lang="en-US" altLang="ko-KR" dirty="0" err="1">
                <a:solidFill>
                  <a:schemeClr val="tx1">
                    <a:lumMod val="75000"/>
                    <a:lumOff val="25000"/>
                  </a:schemeClr>
                </a:solidFill>
                <a:latin typeface="+mn-lt"/>
                <a:ea typeface="SamsungOne 700" panose="020B0803030303020204" pitchFamily="34" charset="0"/>
              </a:rPr>
              <a:t>độ</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hoặc</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cảm</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biến</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khí</a:t>
            </a:r>
            <a:r>
              <a:rPr lang="en-US" altLang="ko-KR" dirty="0">
                <a:solidFill>
                  <a:schemeClr val="tx1">
                    <a:lumMod val="75000"/>
                    <a:lumOff val="25000"/>
                  </a:schemeClr>
                </a:solidFill>
                <a:latin typeface="+mn-lt"/>
                <a:ea typeface="SamsungOne 700" panose="020B0803030303020204" pitchFamily="34" charset="0"/>
              </a:rPr>
              <a:t> gas </a:t>
            </a:r>
            <a:r>
              <a:rPr lang="en-US" altLang="ko-KR" dirty="0" err="1">
                <a:solidFill>
                  <a:schemeClr val="tx1">
                    <a:lumMod val="75000"/>
                    <a:lumOff val="25000"/>
                  </a:schemeClr>
                </a:solidFill>
                <a:latin typeface="+mn-lt"/>
                <a:ea typeface="SamsungOne 700" panose="020B0803030303020204" pitchFamily="34" charset="0"/>
              </a:rPr>
              <a:t>đọc</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được</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giá</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trị</a:t>
            </a:r>
            <a:r>
              <a:rPr lang="en-US" altLang="ko-KR" dirty="0">
                <a:solidFill>
                  <a:schemeClr val="tx1">
                    <a:lumMod val="75000"/>
                    <a:lumOff val="25000"/>
                  </a:schemeClr>
                </a:solidFill>
                <a:latin typeface="+mn-lt"/>
                <a:ea typeface="SamsungOne 700" panose="020B0803030303020204" pitchFamily="34" charset="0"/>
              </a:rPr>
              <a:t> &gt; 1000,đèn </a:t>
            </a:r>
            <a:r>
              <a:rPr lang="en-US" altLang="ko-KR" dirty="0" err="1">
                <a:solidFill>
                  <a:schemeClr val="tx1">
                    <a:lumMod val="75000"/>
                    <a:lumOff val="25000"/>
                  </a:schemeClr>
                </a:solidFill>
                <a:latin typeface="+mn-lt"/>
                <a:ea typeface="SamsungOne 700" panose="020B0803030303020204" pitchFamily="34" charset="0"/>
              </a:rPr>
              <a:t>đỏ,còi</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và</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quạt</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được</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bật</a:t>
            </a:r>
            <a:r>
              <a:rPr lang="en-US" altLang="ko-KR" dirty="0">
                <a:solidFill>
                  <a:schemeClr val="tx1">
                    <a:lumMod val="75000"/>
                    <a:lumOff val="25000"/>
                  </a:schemeClr>
                </a:solidFill>
                <a:latin typeface="+mn-lt"/>
                <a:ea typeface="SamsungOne 700" panose="020B0803030303020204" pitchFamily="34" charset="0"/>
              </a:rPr>
              <a:t> </a:t>
            </a:r>
            <a:r>
              <a:rPr lang="en-US" altLang="ko-KR" dirty="0" err="1">
                <a:solidFill>
                  <a:schemeClr val="tx1">
                    <a:lumMod val="75000"/>
                    <a:lumOff val="25000"/>
                  </a:schemeClr>
                </a:solidFill>
                <a:latin typeface="+mn-lt"/>
                <a:ea typeface="SamsungOne 700" panose="020B0803030303020204" pitchFamily="34" charset="0"/>
              </a:rPr>
              <a:t>lên</a:t>
            </a:r>
            <a:r>
              <a:rPr lang="en-US" altLang="ko-KR" dirty="0">
                <a:solidFill>
                  <a:schemeClr val="tx1">
                    <a:lumMod val="75000"/>
                    <a:lumOff val="25000"/>
                  </a:schemeClr>
                </a:solidFill>
                <a:latin typeface="+mn-lt"/>
                <a:ea typeface="SamsungOne 700" panose="020B0803030303020204" pitchFamily="34" charset="0"/>
              </a:rPr>
              <a:t> </a:t>
            </a:r>
          </a:p>
        </p:txBody>
      </p:sp>
    </p:spTree>
    <p:extLst>
      <p:ext uri="{BB962C8B-B14F-4D97-AF65-F5344CB8AC3E}">
        <p14:creationId xmlns:p14="http://schemas.microsoft.com/office/powerpoint/2010/main" val="3814981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6206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a:extLst>
              <a:ext uri="{FF2B5EF4-FFF2-40B4-BE49-F238E27FC236}">
                <a16:creationId xmlns:a16="http://schemas.microsoft.com/office/drawing/2014/main" id="{1E42F3CA-E8F5-41D4-A677-F15543C46B01}"/>
              </a:ext>
            </a:extLst>
          </p:cNvPr>
          <p:cNvGrpSpPr/>
          <p:nvPr/>
        </p:nvGrpSpPr>
        <p:grpSpPr>
          <a:xfrm>
            <a:off x="710836" y="1892040"/>
            <a:ext cx="4379913" cy="278172"/>
            <a:chOff x="4181256" y="3224809"/>
            <a:chExt cx="4379913" cy="278172"/>
          </a:xfrm>
        </p:grpSpPr>
        <p:sp>
          <p:nvSpPr>
            <p:cNvPr id="5" name="직사각형 4">
              <a:extLst>
                <a:ext uri="{FF2B5EF4-FFF2-40B4-BE49-F238E27FC236}">
                  <a16:creationId xmlns:a16="http://schemas.microsoft.com/office/drawing/2014/main" id="{EEA224A4-F527-4CB0-B62E-359CBCD4E781}"/>
                </a:ext>
              </a:extLst>
            </p:cNvPr>
            <p:cNvSpPr/>
            <p:nvPr/>
          </p:nvSpPr>
          <p:spPr>
            <a:xfrm>
              <a:off x="4364136" y="3225982"/>
              <a:ext cx="41970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a:solidFill>
                    <a:schemeClr val="tx1">
                      <a:lumMod val="75000"/>
                      <a:lumOff val="25000"/>
                    </a:schemeClr>
                  </a:solidFill>
                  <a:latin typeface="SamsungOne 700" panose="020B0803030303020204" pitchFamily="34" charset="0"/>
                  <a:ea typeface="SamsungOne 700" panose="020B0803030303020204" pitchFamily="34" charset="0"/>
                </a:rPr>
                <a:t>Lý do chọn đề tài</a:t>
              </a:r>
              <a:endParaRPr lang="en-US" altLang="ko-KR" dirty="0">
                <a:solidFill>
                  <a:schemeClr val="tx1">
                    <a:lumMod val="75000"/>
                    <a:lumOff val="25000"/>
                  </a:schemeClr>
                </a:solidFill>
                <a:latin typeface="SamsungOne 700" panose="020B0803030303020204" pitchFamily="34" charset="0"/>
                <a:ea typeface="SamsungOne 700" panose="020B0803030303020204" pitchFamily="34" charset="0"/>
              </a:endParaRPr>
            </a:p>
          </p:txBody>
        </p:sp>
        <p:sp>
          <p:nvSpPr>
            <p:cNvPr id="6" name="직사각형 5">
              <a:extLst>
                <a:ext uri="{FF2B5EF4-FFF2-40B4-BE49-F238E27FC236}">
                  <a16:creationId xmlns:a16="http://schemas.microsoft.com/office/drawing/2014/main" id="{F55CBCEC-393B-4E62-A937-E41B3CD7A93E}"/>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grpSp>
      <p:grpSp>
        <p:nvGrpSpPr>
          <p:cNvPr id="8" name="Group 1">
            <a:extLst>
              <a:ext uri="{FF2B5EF4-FFF2-40B4-BE49-F238E27FC236}">
                <a16:creationId xmlns:a16="http://schemas.microsoft.com/office/drawing/2014/main" id="{730BB671-9743-4819-9105-2FF86D4E0E36}"/>
              </a:ext>
            </a:extLst>
          </p:cNvPr>
          <p:cNvGrpSpPr/>
          <p:nvPr/>
        </p:nvGrpSpPr>
        <p:grpSpPr>
          <a:xfrm>
            <a:off x="710836" y="2488541"/>
            <a:ext cx="4397913" cy="278172"/>
            <a:chOff x="4163256" y="3224809"/>
            <a:chExt cx="4397913" cy="278172"/>
          </a:xfrm>
        </p:grpSpPr>
        <p:sp>
          <p:nvSpPr>
            <p:cNvPr id="9" name="직사각형 37">
              <a:extLst>
                <a:ext uri="{FF2B5EF4-FFF2-40B4-BE49-F238E27FC236}">
                  <a16:creationId xmlns:a16="http://schemas.microsoft.com/office/drawing/2014/main" id="{44B7DD30-17C5-4D7E-8AC2-EA4E01FBA36D}"/>
                </a:ext>
              </a:extLst>
            </p:cNvPr>
            <p:cNvSpPr/>
            <p:nvPr/>
          </p:nvSpPr>
          <p:spPr>
            <a:xfrm>
              <a:off x="4364136" y="3225982"/>
              <a:ext cx="41970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a:solidFill>
                    <a:schemeClr val="tx1">
                      <a:lumMod val="75000"/>
                      <a:lumOff val="25000"/>
                    </a:schemeClr>
                  </a:solidFill>
                  <a:latin typeface="SamsungOne 700" panose="020B0803030303020204" pitchFamily="34" charset="0"/>
                  <a:ea typeface="SamsungOne 700" panose="020B0803030303020204" pitchFamily="34" charset="0"/>
                </a:rPr>
                <a:t>Cơ sở lý thuyết</a:t>
              </a:r>
              <a:endParaRPr lang="en-US" altLang="ko-KR" dirty="0">
                <a:solidFill>
                  <a:schemeClr val="tx1">
                    <a:lumMod val="75000"/>
                    <a:lumOff val="25000"/>
                  </a:schemeClr>
                </a:solidFill>
                <a:latin typeface="SamsungOne 700" panose="020B0803030303020204" pitchFamily="34" charset="0"/>
                <a:ea typeface="SamsungOne 700" panose="020B0803030303020204" pitchFamily="34" charset="0"/>
              </a:endParaRPr>
            </a:p>
          </p:txBody>
        </p:sp>
        <p:sp>
          <p:nvSpPr>
            <p:cNvPr id="10" name="직사각형 38">
              <a:extLst>
                <a:ext uri="{FF2B5EF4-FFF2-40B4-BE49-F238E27FC236}">
                  <a16:creationId xmlns:a16="http://schemas.microsoft.com/office/drawing/2014/main" id="{0544C2E7-AEB2-4C9F-BC7B-16A176B1A6CD}"/>
                </a:ext>
              </a:extLst>
            </p:cNvPr>
            <p:cNvSpPr/>
            <p:nvPr/>
          </p:nvSpPr>
          <p:spPr>
            <a:xfrm>
              <a:off x="4163256" y="3224809"/>
              <a:ext cx="45719" cy="27817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grpSp>
      <p:sp>
        <p:nvSpPr>
          <p:cNvPr id="16" name="직사각형 133">
            <a:extLst>
              <a:ext uri="{FF2B5EF4-FFF2-40B4-BE49-F238E27FC236}">
                <a16:creationId xmlns:a16="http://schemas.microsoft.com/office/drawing/2014/main" id="{71B9AA9E-B863-4155-9637-87088D8ED43A}"/>
              </a:ext>
            </a:extLst>
          </p:cNvPr>
          <p:cNvSpPr/>
          <p:nvPr/>
        </p:nvSpPr>
        <p:spPr>
          <a:xfrm>
            <a:off x="710836" y="357668"/>
            <a:ext cx="850832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bg1"/>
                </a:solidFill>
                <a:ea typeface="Samsung Sharp Sans" pitchFamily="2" charset="0"/>
                <a:cs typeface="Samsung Sharp Sans" pitchFamily="2" charset="0"/>
              </a:rPr>
              <a:t>Bố cục</a:t>
            </a:r>
          </a:p>
        </p:txBody>
      </p:sp>
      <p:grpSp>
        <p:nvGrpSpPr>
          <p:cNvPr id="17" name="Group 1">
            <a:extLst>
              <a:ext uri="{FF2B5EF4-FFF2-40B4-BE49-F238E27FC236}">
                <a16:creationId xmlns:a16="http://schemas.microsoft.com/office/drawing/2014/main" id="{99E1C113-2E13-42D7-B0BA-4B851632AACF}"/>
              </a:ext>
            </a:extLst>
          </p:cNvPr>
          <p:cNvGrpSpPr/>
          <p:nvPr/>
        </p:nvGrpSpPr>
        <p:grpSpPr>
          <a:xfrm>
            <a:off x="710836" y="3101253"/>
            <a:ext cx="4415913" cy="278172"/>
            <a:chOff x="4145256" y="3224809"/>
            <a:chExt cx="4415913" cy="278172"/>
          </a:xfrm>
        </p:grpSpPr>
        <p:sp>
          <p:nvSpPr>
            <p:cNvPr id="18" name="직사각형 37">
              <a:extLst>
                <a:ext uri="{FF2B5EF4-FFF2-40B4-BE49-F238E27FC236}">
                  <a16:creationId xmlns:a16="http://schemas.microsoft.com/office/drawing/2014/main" id="{B347DB6E-48AB-4ECB-AF93-4C89FBDF1471}"/>
                </a:ext>
              </a:extLst>
            </p:cNvPr>
            <p:cNvSpPr/>
            <p:nvPr/>
          </p:nvSpPr>
          <p:spPr>
            <a:xfrm>
              <a:off x="4364136" y="3225982"/>
              <a:ext cx="41970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a:solidFill>
                    <a:schemeClr val="tx1">
                      <a:lumMod val="75000"/>
                      <a:lumOff val="25000"/>
                    </a:schemeClr>
                  </a:solidFill>
                  <a:latin typeface="SamsungOne 700" panose="020B0803030303020204" pitchFamily="34" charset="0"/>
                  <a:ea typeface="SamsungOne 700" panose="020B0803030303020204" pitchFamily="34" charset="0"/>
                </a:rPr>
                <a:t>Thiết kế</a:t>
              </a:r>
              <a:endParaRPr lang="en-US" altLang="ko-KR" dirty="0">
                <a:solidFill>
                  <a:schemeClr val="tx1">
                    <a:lumMod val="75000"/>
                    <a:lumOff val="25000"/>
                  </a:schemeClr>
                </a:solidFill>
                <a:latin typeface="SamsungOne 700" panose="020B0803030303020204" pitchFamily="34" charset="0"/>
                <a:ea typeface="SamsungOne 700" panose="020B0803030303020204" pitchFamily="34" charset="0"/>
              </a:endParaRPr>
            </a:p>
          </p:txBody>
        </p:sp>
        <p:sp>
          <p:nvSpPr>
            <p:cNvPr id="19" name="직사각형 38">
              <a:extLst>
                <a:ext uri="{FF2B5EF4-FFF2-40B4-BE49-F238E27FC236}">
                  <a16:creationId xmlns:a16="http://schemas.microsoft.com/office/drawing/2014/main" id="{0B90DCE9-673D-4E88-91C4-A7B10F5EEAE4}"/>
                </a:ext>
              </a:extLst>
            </p:cNvPr>
            <p:cNvSpPr/>
            <p:nvPr/>
          </p:nvSpPr>
          <p:spPr>
            <a:xfrm>
              <a:off x="4145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grpSp>
      <p:grpSp>
        <p:nvGrpSpPr>
          <p:cNvPr id="20" name="Group 1">
            <a:extLst>
              <a:ext uri="{FF2B5EF4-FFF2-40B4-BE49-F238E27FC236}">
                <a16:creationId xmlns:a16="http://schemas.microsoft.com/office/drawing/2014/main" id="{99E1C113-2E13-42D7-B0BA-4B851632AACF}"/>
              </a:ext>
            </a:extLst>
          </p:cNvPr>
          <p:cNvGrpSpPr/>
          <p:nvPr/>
        </p:nvGrpSpPr>
        <p:grpSpPr>
          <a:xfrm>
            <a:off x="710836" y="3542476"/>
            <a:ext cx="4325912" cy="276999"/>
            <a:chOff x="4181256" y="3219106"/>
            <a:chExt cx="4325912" cy="276999"/>
          </a:xfrm>
        </p:grpSpPr>
        <p:sp>
          <p:nvSpPr>
            <p:cNvPr id="21" name="직사각형 37">
              <a:extLst>
                <a:ext uri="{FF2B5EF4-FFF2-40B4-BE49-F238E27FC236}">
                  <a16:creationId xmlns:a16="http://schemas.microsoft.com/office/drawing/2014/main" id="{B347DB6E-48AB-4ECB-AF93-4C89FBDF1471}"/>
                </a:ext>
              </a:extLst>
            </p:cNvPr>
            <p:cNvSpPr/>
            <p:nvPr/>
          </p:nvSpPr>
          <p:spPr>
            <a:xfrm>
              <a:off x="4310135" y="3219106"/>
              <a:ext cx="41970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a:solidFill>
                    <a:schemeClr val="tx1">
                      <a:lumMod val="75000"/>
                      <a:lumOff val="25000"/>
                    </a:schemeClr>
                  </a:solidFill>
                  <a:latin typeface="SamsungOne 700" panose="020B0803030303020204" pitchFamily="34" charset="0"/>
                  <a:ea typeface="SamsungOne 700" panose="020B0803030303020204" pitchFamily="34" charset="0"/>
                </a:rPr>
                <a:t>Hướng dẫn sử dụng</a:t>
              </a:r>
              <a:endParaRPr lang="en-US" altLang="ko-KR" dirty="0">
                <a:solidFill>
                  <a:schemeClr val="tx1">
                    <a:lumMod val="75000"/>
                    <a:lumOff val="25000"/>
                  </a:schemeClr>
                </a:solidFill>
                <a:latin typeface="SamsungOne 700" panose="020B0803030303020204" pitchFamily="34" charset="0"/>
                <a:ea typeface="SamsungOne 700" panose="020B0803030303020204" pitchFamily="34" charset="0"/>
              </a:endParaRPr>
            </a:p>
          </p:txBody>
        </p:sp>
        <p:sp>
          <p:nvSpPr>
            <p:cNvPr id="22" name="직사각형 38">
              <a:extLst>
                <a:ext uri="{FF2B5EF4-FFF2-40B4-BE49-F238E27FC236}">
                  <a16:creationId xmlns:a16="http://schemas.microsoft.com/office/drawing/2014/main" id="{0B90DCE9-673D-4E88-91C4-A7B10F5EEAE4}"/>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grpSp>
    </p:spTree>
    <p:extLst>
      <p:ext uri="{BB962C8B-B14F-4D97-AF65-F5344CB8AC3E}">
        <p14:creationId xmlns:p14="http://schemas.microsoft.com/office/powerpoint/2010/main" val="2106471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vi-VN" altLang="ko-KR" dirty="0">
                <a:latin typeface="+mn-lt"/>
              </a:rPr>
              <a:t>Lý do chọn đề tài</a:t>
            </a:r>
            <a:endParaRPr lang="ko-KR" altLang="en-US" dirty="0">
              <a:latin typeface="+mn-lt"/>
            </a:endParaRPr>
          </a:p>
        </p:txBody>
      </p:sp>
      <p:sp>
        <p:nvSpPr>
          <p:cNvPr id="7" name="텍스트 개체 틀 6">
            <a:extLst>
              <a:ext uri="{FF2B5EF4-FFF2-40B4-BE49-F238E27FC236}">
                <a16:creationId xmlns:a16="http://schemas.microsoft.com/office/drawing/2014/main" id="{5D7BE4A2-6816-4C15-8CC8-6EEF7E4F9A24}"/>
              </a:ext>
            </a:extLst>
          </p:cNvPr>
          <p:cNvSpPr>
            <a:spLocks noGrp="1"/>
          </p:cNvSpPr>
          <p:nvPr>
            <p:ph type="body" sz="quarter" idx="15"/>
          </p:nvPr>
        </p:nvSpPr>
        <p:spPr>
          <a:xfrm>
            <a:off x="514667" y="1909241"/>
            <a:ext cx="9104345" cy="3359258"/>
          </a:xfrm>
        </p:spPr>
        <p:txBody>
          <a:bodyPr/>
          <a:lstStyle/>
          <a:p>
            <a:pPr marL="0" indent="0" algn="just">
              <a:spcAft>
                <a:spcPts val="600"/>
              </a:spcAft>
              <a:buNone/>
            </a:pPr>
            <a:r>
              <a:rPr lang="en-US" altLang="ko-KR" dirty="0">
                <a:latin typeface="+mn-lt"/>
                <a:ea typeface="SamsungOne 700" charset="0"/>
              </a:rPr>
              <a:t>- </a:t>
            </a:r>
            <a:r>
              <a:rPr lang="vi-VN" altLang="ko-KR" dirty="0">
                <a:latin typeface="+mn-lt"/>
                <a:ea typeface="SamsungOne 700" charset="0"/>
              </a:rPr>
              <a:t>Trong thực tiễn hiện nay, khi thời tiết ngày càng trở nên cực đoan và thất thường – với những </a:t>
            </a:r>
            <a:r>
              <a:rPr lang="vi-VN" altLang="ko-KR" dirty="0" err="1">
                <a:latin typeface="+mn-lt"/>
                <a:ea typeface="SamsungOne 700" charset="0"/>
              </a:rPr>
              <a:t>đợt</a:t>
            </a:r>
            <a:r>
              <a:rPr lang="vi-VN" altLang="ko-KR" dirty="0">
                <a:latin typeface="+mn-lt"/>
                <a:ea typeface="SamsungOne 700" charset="0"/>
              </a:rPr>
              <a:t> nắng nóng kéo dài, độ ẩm giảm sâu hoặc nhiệt độ chênh lệch lớn giữa ngày và đêm – việc duy trì điều kiện nhiệt độ phù hợp trong không gian sống không còn đơn thuần là vấn đề tiện nghi mà đã trở thành một yêu cầu thiết yếu để bảo vệ sức khỏe và cải thiện chất lượng cuộc sống,</a:t>
            </a:r>
            <a:endParaRPr lang="en-US" altLang="ko-KR" dirty="0">
              <a:solidFill>
                <a:schemeClr val="tx1">
                  <a:lumMod val="75000"/>
                  <a:lumOff val="25000"/>
                </a:schemeClr>
              </a:solidFill>
              <a:latin typeface="+mn-lt"/>
              <a:ea typeface="SamsungOne 700" charset="0"/>
            </a:endParaRPr>
          </a:p>
          <a:p>
            <a:pPr marL="0" indent="0">
              <a:buNone/>
            </a:pPr>
            <a:r>
              <a:rPr lang="en-US" altLang="ko-KR" dirty="0">
                <a:latin typeface="+mn-lt"/>
                <a:ea typeface="SamsungOne 700" charset="0"/>
              </a:rPr>
              <a:t>-  </a:t>
            </a:r>
            <a:r>
              <a:rPr lang="vi-VN" altLang="ko-KR" dirty="0">
                <a:latin typeface="+mn-lt"/>
                <a:ea typeface="SamsungOne 700" charset="0"/>
              </a:rPr>
              <a:t>Chính từ bối cảnh trên, đề tài “Phát triển hệ thống kiểm soát nhiệt độ trong nhà bằng </a:t>
            </a:r>
            <a:r>
              <a:rPr lang="vi-VN" altLang="ko-KR" dirty="0" err="1">
                <a:latin typeface="+mn-lt"/>
                <a:ea typeface="SamsungOne 700" charset="0"/>
              </a:rPr>
              <a:t>IoT</a:t>
            </a:r>
            <a:r>
              <a:rPr lang="vi-VN" altLang="ko-KR" dirty="0">
                <a:latin typeface="+mn-lt"/>
                <a:ea typeface="SamsungOne 700" charset="0"/>
              </a:rPr>
              <a:t>” được lựa chọn nhằm tiếp cận bài toán một cách toàn diện: không chỉ giải quyết vấn đề điều hòa nhiệt độ mà còn ứng dụng được kiến thức về hệ thống nhúng, lập trình điều khiển, mạng không dây và xử lý tín hiệu môi trường. </a:t>
            </a:r>
            <a:endParaRPr lang="en-US" altLang="ko-KR" dirty="0">
              <a:solidFill>
                <a:schemeClr val="tx1">
                  <a:lumMod val="75000"/>
                  <a:lumOff val="25000"/>
                </a:schemeClr>
              </a:solidFill>
              <a:latin typeface="+mn-lt"/>
              <a:ea typeface="SamsungOne 700" charset="0"/>
            </a:endParaRPr>
          </a:p>
        </p:txBody>
      </p:sp>
    </p:spTree>
    <p:extLst>
      <p:ext uri="{BB962C8B-B14F-4D97-AF65-F5344CB8AC3E}">
        <p14:creationId xmlns:p14="http://schemas.microsoft.com/office/powerpoint/2010/main" val="4080462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vi-VN" altLang="ko-KR" dirty="0">
                <a:latin typeface="+mn-lt"/>
              </a:rPr>
              <a:t>Cơ sở lý thuyết</a:t>
            </a:r>
            <a:endParaRPr lang="ko-KR" altLang="en-US" dirty="0">
              <a:latin typeface="+mn-lt"/>
            </a:endParaRPr>
          </a:p>
        </p:txBody>
      </p:sp>
      <p:sp>
        <p:nvSpPr>
          <p:cNvPr id="5" name="텍스트 개체 틀 4">
            <a:extLst>
              <a:ext uri="{FF2B5EF4-FFF2-40B4-BE49-F238E27FC236}">
                <a16:creationId xmlns:a16="http://schemas.microsoft.com/office/drawing/2014/main" id="{D6B544C2-6ECF-4B3B-B28D-1B5551F72E20}"/>
              </a:ext>
            </a:extLst>
          </p:cNvPr>
          <p:cNvSpPr>
            <a:spLocks noGrp="1"/>
          </p:cNvSpPr>
          <p:nvPr>
            <p:ph type="body" sz="quarter" idx="12"/>
          </p:nvPr>
        </p:nvSpPr>
        <p:spPr/>
        <p:txBody>
          <a:bodyPr/>
          <a:lstStyle/>
          <a:p>
            <a:r>
              <a:rPr lang="en-US" altLang="ko-KR" dirty="0"/>
              <a:t>01</a:t>
            </a:r>
            <a:endParaRPr lang="ko-KR" altLang="en-US" dirty="0"/>
          </a:p>
        </p:txBody>
      </p:sp>
      <p:sp>
        <p:nvSpPr>
          <p:cNvPr id="6" name="텍스트 개체 틀 5">
            <a:extLst>
              <a:ext uri="{FF2B5EF4-FFF2-40B4-BE49-F238E27FC236}">
                <a16:creationId xmlns:a16="http://schemas.microsoft.com/office/drawing/2014/main" id="{F17A5E5A-66EE-42B7-A47B-38D82A9818DC}"/>
              </a:ext>
            </a:extLst>
          </p:cNvPr>
          <p:cNvSpPr>
            <a:spLocks noGrp="1"/>
          </p:cNvSpPr>
          <p:nvPr>
            <p:ph type="body" sz="quarter" idx="13"/>
          </p:nvPr>
        </p:nvSpPr>
        <p:spPr>
          <a:xfrm>
            <a:off x="10765410" y="2365562"/>
            <a:ext cx="467850" cy="492443"/>
          </a:xfrm>
        </p:spPr>
        <p:txBody>
          <a:bodyPr/>
          <a:lstStyle/>
          <a:p>
            <a:r>
              <a:rPr lang="en-US" altLang="ko-KR" dirty="0"/>
              <a:t>UNIT</a:t>
            </a:r>
            <a:endParaRPr lang="ko-KR" altLang="en-US" dirty="0"/>
          </a:p>
        </p:txBody>
      </p:sp>
      <p:sp>
        <p:nvSpPr>
          <p:cNvPr id="7" name="텍스트 개체 틀 6">
            <a:extLst>
              <a:ext uri="{FF2B5EF4-FFF2-40B4-BE49-F238E27FC236}">
                <a16:creationId xmlns:a16="http://schemas.microsoft.com/office/drawing/2014/main" id="{5D7BE4A2-6816-4C15-8CC8-6EEF7E4F9A24}"/>
              </a:ext>
            </a:extLst>
          </p:cNvPr>
          <p:cNvSpPr>
            <a:spLocks noGrp="1"/>
          </p:cNvSpPr>
          <p:nvPr>
            <p:ph type="body" sz="quarter" idx="15"/>
          </p:nvPr>
        </p:nvSpPr>
        <p:spPr>
          <a:xfrm>
            <a:off x="514668" y="1909241"/>
            <a:ext cx="8160874" cy="3359258"/>
          </a:xfrm>
        </p:spPr>
        <p:txBody>
          <a:bodyPr/>
          <a:lstStyle/>
          <a:p>
            <a:pPr marL="0" indent="0" algn="just">
              <a:spcAft>
                <a:spcPts val="600"/>
              </a:spcAft>
              <a:buNone/>
            </a:pPr>
            <a:r>
              <a:rPr lang="en-US" altLang="ko-KR" dirty="0">
                <a:latin typeface="SamsungOne 700" charset="0"/>
                <a:ea typeface="SamsungOne 700" charset="0"/>
              </a:rPr>
              <a:t>- Vi </a:t>
            </a:r>
            <a:r>
              <a:rPr lang="en-US" altLang="ko-KR" dirty="0" err="1">
                <a:latin typeface="SamsungOne 700" charset="0"/>
                <a:ea typeface="SamsungOne 700" charset="0"/>
              </a:rPr>
              <a:t>điều</a:t>
            </a:r>
            <a:r>
              <a:rPr lang="en-US" altLang="ko-KR" dirty="0">
                <a:latin typeface="SamsungOne 700" charset="0"/>
                <a:ea typeface="SamsungOne 700" charset="0"/>
              </a:rPr>
              <a:t> </a:t>
            </a:r>
            <a:r>
              <a:rPr lang="en-US" altLang="ko-KR" dirty="0" err="1">
                <a:latin typeface="SamsungOne 700" charset="0"/>
                <a:ea typeface="SamsungOne 700" charset="0"/>
              </a:rPr>
              <a:t>khiển</a:t>
            </a:r>
            <a:r>
              <a:rPr lang="en-US" altLang="ko-KR" dirty="0">
                <a:latin typeface="SamsungOne 700" charset="0"/>
                <a:ea typeface="SamsungOne 700" charset="0"/>
              </a:rPr>
              <a:t> </a:t>
            </a:r>
            <a:r>
              <a:rPr lang="en-US" altLang="ko-KR" dirty="0" err="1">
                <a:latin typeface="SamsungOne 700" charset="0"/>
                <a:ea typeface="SamsungOne 700" charset="0"/>
              </a:rPr>
              <a:t>được</a:t>
            </a:r>
            <a:r>
              <a:rPr lang="en-US" altLang="ko-KR" dirty="0">
                <a:latin typeface="SamsungOne 700" charset="0"/>
                <a:ea typeface="SamsungOne 700" charset="0"/>
              </a:rPr>
              <a:t> </a:t>
            </a:r>
            <a:r>
              <a:rPr lang="en-US" altLang="ko-KR" dirty="0" err="1">
                <a:latin typeface="SamsungOne 700" charset="0"/>
                <a:ea typeface="SamsungOne 700" charset="0"/>
              </a:rPr>
              <a:t>sử</a:t>
            </a:r>
            <a:r>
              <a:rPr lang="en-US" altLang="ko-KR" dirty="0">
                <a:latin typeface="SamsungOne 700" charset="0"/>
                <a:ea typeface="SamsungOne 700" charset="0"/>
              </a:rPr>
              <a:t> </a:t>
            </a:r>
            <a:r>
              <a:rPr lang="en-US" altLang="ko-KR" dirty="0" err="1">
                <a:latin typeface="SamsungOne 700" charset="0"/>
                <a:ea typeface="SamsungOne 700" charset="0"/>
              </a:rPr>
              <a:t>dụng</a:t>
            </a:r>
            <a:r>
              <a:rPr lang="en-US" altLang="ko-KR" dirty="0">
                <a:latin typeface="SamsungOne 700" charset="0"/>
                <a:ea typeface="SamsungOne 700" charset="0"/>
              </a:rPr>
              <a:t>: ESP32 Dev Module</a:t>
            </a:r>
          </a:p>
          <a:p>
            <a:pPr algn="just">
              <a:spcAft>
                <a:spcPts val="600"/>
              </a:spcAft>
              <a:buFontTx/>
              <a:buChar char="-"/>
            </a:pPr>
            <a:r>
              <a:rPr lang="en-US" altLang="ko-KR" dirty="0">
                <a:solidFill>
                  <a:schemeClr val="tx1">
                    <a:lumMod val="75000"/>
                    <a:lumOff val="25000"/>
                  </a:schemeClr>
                </a:solidFill>
                <a:latin typeface="SamsungOne 700" charset="0"/>
                <a:ea typeface="SamsungOne 700" charset="0"/>
              </a:rPr>
              <a:t>Các </a:t>
            </a:r>
            <a:r>
              <a:rPr lang="en-US" altLang="ko-KR" dirty="0" err="1">
                <a:solidFill>
                  <a:schemeClr val="tx1">
                    <a:lumMod val="75000"/>
                    <a:lumOff val="25000"/>
                  </a:schemeClr>
                </a:solidFill>
                <a:latin typeface="SamsungOne 700" charset="0"/>
                <a:ea typeface="SamsungOne 700" charset="0"/>
              </a:rPr>
              <a:t>giao</a:t>
            </a:r>
            <a:r>
              <a:rPr lang="en-US" altLang="ko-KR" dirty="0">
                <a:solidFill>
                  <a:schemeClr val="tx1">
                    <a:lumMod val="75000"/>
                    <a:lumOff val="25000"/>
                  </a:schemeClr>
                </a:solidFill>
                <a:latin typeface="SamsungOne 700" charset="0"/>
                <a:ea typeface="SamsungOne 700" charset="0"/>
              </a:rPr>
              <a:t> </a:t>
            </a:r>
            <a:r>
              <a:rPr lang="en-US" altLang="ko-KR" dirty="0" err="1">
                <a:solidFill>
                  <a:schemeClr val="tx1">
                    <a:lumMod val="75000"/>
                    <a:lumOff val="25000"/>
                  </a:schemeClr>
                </a:solidFill>
                <a:latin typeface="SamsungOne 700" charset="0"/>
                <a:ea typeface="SamsungOne 700" charset="0"/>
              </a:rPr>
              <a:t>thức</a:t>
            </a:r>
            <a:r>
              <a:rPr lang="en-US" altLang="ko-KR" dirty="0">
                <a:solidFill>
                  <a:schemeClr val="tx1">
                    <a:lumMod val="75000"/>
                    <a:lumOff val="25000"/>
                  </a:schemeClr>
                </a:solidFill>
                <a:latin typeface="SamsungOne 700" charset="0"/>
                <a:ea typeface="SamsungOne 700" charset="0"/>
              </a:rPr>
              <a:t> </a:t>
            </a:r>
            <a:r>
              <a:rPr lang="en-US" altLang="ko-KR" dirty="0" err="1">
                <a:solidFill>
                  <a:schemeClr val="tx1">
                    <a:lumMod val="75000"/>
                    <a:lumOff val="25000"/>
                  </a:schemeClr>
                </a:solidFill>
                <a:latin typeface="SamsungOne 700" charset="0"/>
                <a:ea typeface="SamsungOne 700" charset="0"/>
              </a:rPr>
              <a:t>được</a:t>
            </a:r>
            <a:r>
              <a:rPr lang="en-US" altLang="ko-KR" dirty="0">
                <a:solidFill>
                  <a:schemeClr val="tx1">
                    <a:lumMod val="75000"/>
                    <a:lumOff val="25000"/>
                  </a:schemeClr>
                </a:solidFill>
                <a:latin typeface="SamsungOne 700" charset="0"/>
                <a:ea typeface="SamsungOne 700" charset="0"/>
              </a:rPr>
              <a:t> </a:t>
            </a:r>
            <a:r>
              <a:rPr lang="en-US" altLang="ko-KR" dirty="0" err="1">
                <a:solidFill>
                  <a:schemeClr val="tx1">
                    <a:lumMod val="75000"/>
                    <a:lumOff val="25000"/>
                  </a:schemeClr>
                </a:solidFill>
                <a:latin typeface="SamsungOne 700" charset="0"/>
                <a:ea typeface="SamsungOne 700" charset="0"/>
              </a:rPr>
              <a:t>sử</a:t>
            </a:r>
            <a:r>
              <a:rPr lang="en-US" altLang="ko-KR" dirty="0">
                <a:solidFill>
                  <a:schemeClr val="tx1">
                    <a:lumMod val="75000"/>
                    <a:lumOff val="25000"/>
                  </a:schemeClr>
                </a:solidFill>
                <a:latin typeface="SamsungOne 700" charset="0"/>
                <a:ea typeface="SamsungOne 700" charset="0"/>
              </a:rPr>
              <a:t> </a:t>
            </a:r>
            <a:r>
              <a:rPr lang="en-US" altLang="ko-KR" dirty="0" err="1">
                <a:solidFill>
                  <a:schemeClr val="tx1">
                    <a:lumMod val="75000"/>
                    <a:lumOff val="25000"/>
                  </a:schemeClr>
                </a:solidFill>
                <a:latin typeface="SamsungOne 700" charset="0"/>
                <a:ea typeface="SamsungOne 700" charset="0"/>
              </a:rPr>
              <a:t>dụng</a:t>
            </a:r>
            <a:r>
              <a:rPr lang="en-US" altLang="ko-KR" dirty="0">
                <a:solidFill>
                  <a:schemeClr val="tx1">
                    <a:lumMod val="75000"/>
                    <a:lumOff val="25000"/>
                  </a:schemeClr>
                </a:solidFill>
                <a:latin typeface="SamsungOne 700" charset="0"/>
                <a:ea typeface="SamsungOne 700" charset="0"/>
              </a:rPr>
              <a:t> </a:t>
            </a:r>
            <a:r>
              <a:rPr lang="en-US" altLang="ko-KR" dirty="0" err="1">
                <a:solidFill>
                  <a:schemeClr val="tx1">
                    <a:lumMod val="75000"/>
                    <a:lumOff val="25000"/>
                  </a:schemeClr>
                </a:solidFill>
                <a:latin typeface="SamsungOne 700" charset="0"/>
                <a:ea typeface="SamsungOne 700" charset="0"/>
              </a:rPr>
              <a:t>trong</a:t>
            </a:r>
            <a:r>
              <a:rPr lang="en-US" altLang="ko-KR" dirty="0">
                <a:solidFill>
                  <a:schemeClr val="tx1">
                    <a:lumMod val="75000"/>
                    <a:lumOff val="25000"/>
                  </a:schemeClr>
                </a:solidFill>
                <a:latin typeface="SamsungOne 700" charset="0"/>
                <a:ea typeface="SamsungOne 700" charset="0"/>
              </a:rPr>
              <a:t> </a:t>
            </a:r>
            <a:r>
              <a:rPr lang="en-US" altLang="ko-KR" dirty="0" err="1">
                <a:solidFill>
                  <a:schemeClr val="tx1">
                    <a:lumMod val="75000"/>
                    <a:lumOff val="25000"/>
                  </a:schemeClr>
                </a:solidFill>
                <a:latin typeface="SamsungOne 700" charset="0"/>
                <a:ea typeface="SamsungOne 700" charset="0"/>
              </a:rPr>
              <a:t>dề</a:t>
            </a:r>
            <a:r>
              <a:rPr lang="en-US" altLang="ko-KR" dirty="0">
                <a:solidFill>
                  <a:schemeClr val="tx1">
                    <a:lumMod val="75000"/>
                    <a:lumOff val="25000"/>
                  </a:schemeClr>
                </a:solidFill>
                <a:latin typeface="SamsungOne 700" charset="0"/>
                <a:ea typeface="SamsungOne 700" charset="0"/>
              </a:rPr>
              <a:t> </a:t>
            </a:r>
            <a:r>
              <a:rPr lang="en-US" altLang="ko-KR" dirty="0" err="1">
                <a:solidFill>
                  <a:schemeClr val="tx1">
                    <a:lumMod val="75000"/>
                    <a:lumOff val="25000"/>
                  </a:schemeClr>
                </a:solidFill>
                <a:latin typeface="SamsungOne 700" charset="0"/>
                <a:ea typeface="SamsungOne 700" charset="0"/>
              </a:rPr>
              <a:t>tài</a:t>
            </a:r>
            <a:r>
              <a:rPr lang="en-US" altLang="ko-KR" dirty="0">
                <a:solidFill>
                  <a:schemeClr val="tx1">
                    <a:lumMod val="75000"/>
                    <a:lumOff val="25000"/>
                  </a:schemeClr>
                </a:solidFill>
                <a:latin typeface="SamsungOne 700" charset="0"/>
                <a:ea typeface="SamsungOne 700" charset="0"/>
              </a:rPr>
              <a:t>:</a:t>
            </a:r>
          </a:p>
          <a:p>
            <a:pPr lvl="1" algn="just">
              <a:spcAft>
                <a:spcPts val="600"/>
              </a:spcAft>
              <a:buFont typeface="Wingdings" pitchFamily="2" charset="2"/>
              <a:buChar char="Ø"/>
            </a:pPr>
            <a:r>
              <a:rPr lang="en-US" altLang="ko-KR" dirty="0">
                <a:solidFill>
                  <a:schemeClr val="tx1">
                    <a:lumMod val="75000"/>
                    <a:lumOff val="25000"/>
                  </a:schemeClr>
                </a:solidFill>
                <a:latin typeface="SamsungOne 700" charset="0"/>
                <a:ea typeface="SamsungOne 700" charset="0"/>
              </a:rPr>
              <a:t>I2C</a:t>
            </a:r>
          </a:p>
          <a:p>
            <a:pPr lvl="1" algn="just">
              <a:spcAft>
                <a:spcPts val="600"/>
              </a:spcAft>
              <a:buFont typeface="Wingdings" pitchFamily="2" charset="2"/>
              <a:buChar char="Ø"/>
            </a:pPr>
            <a:r>
              <a:rPr lang="en-US" altLang="ko-KR" dirty="0">
                <a:solidFill>
                  <a:schemeClr val="tx1">
                    <a:lumMod val="75000"/>
                    <a:lumOff val="25000"/>
                  </a:schemeClr>
                </a:solidFill>
                <a:latin typeface="SamsungOne 700" charset="0"/>
                <a:ea typeface="SamsungOne 700" charset="0"/>
              </a:rPr>
              <a:t>PWM</a:t>
            </a:r>
          </a:p>
          <a:p>
            <a:pPr lvl="1" algn="just">
              <a:spcAft>
                <a:spcPts val="600"/>
              </a:spcAft>
              <a:buFont typeface="Wingdings" pitchFamily="2" charset="2"/>
              <a:buChar char="Ø"/>
            </a:pPr>
            <a:r>
              <a:rPr lang="vi-VN" altLang="ko-KR" dirty="0">
                <a:solidFill>
                  <a:schemeClr val="tx1">
                    <a:lumMod val="75000"/>
                    <a:lumOff val="25000"/>
                  </a:schemeClr>
                </a:solidFill>
                <a:latin typeface="SamsungOne 700" charset="0"/>
                <a:ea typeface="SamsungOne 700" charset="0"/>
              </a:rPr>
              <a:t>TCP/IP</a:t>
            </a:r>
          </a:p>
          <a:p>
            <a:pPr lvl="1" algn="just">
              <a:spcAft>
                <a:spcPts val="600"/>
              </a:spcAft>
              <a:buFont typeface="Wingdings" pitchFamily="2" charset="2"/>
              <a:buChar char="Ø"/>
            </a:pPr>
            <a:r>
              <a:rPr lang="en-US" altLang="ko-KR" dirty="0">
                <a:solidFill>
                  <a:schemeClr val="tx1">
                    <a:lumMod val="75000"/>
                    <a:lumOff val="25000"/>
                  </a:schemeClr>
                </a:solidFill>
                <a:latin typeface="SamsungOne 700" charset="0"/>
                <a:ea typeface="SamsungOne 700" charset="0"/>
              </a:rPr>
              <a:t>1-Wire</a:t>
            </a:r>
          </a:p>
          <a:p>
            <a:pPr lvl="1" algn="just">
              <a:spcAft>
                <a:spcPts val="600"/>
              </a:spcAft>
              <a:buFont typeface="Wingdings" pitchFamily="2" charset="2"/>
              <a:buChar char="Ø"/>
            </a:pPr>
            <a:r>
              <a:rPr lang="en-US" altLang="ko-KR" dirty="0">
                <a:solidFill>
                  <a:schemeClr val="tx1">
                    <a:lumMod val="75000"/>
                    <a:lumOff val="25000"/>
                  </a:schemeClr>
                </a:solidFill>
                <a:latin typeface="SamsungOne 700" charset="0"/>
                <a:ea typeface="SamsungOne 700" charset="0"/>
              </a:rPr>
              <a:t>ADC</a:t>
            </a:r>
          </a:p>
        </p:txBody>
      </p:sp>
      <p:pic>
        <p:nvPicPr>
          <p:cNvPr id="9" name="Picture 8" descr="ESP32 - Vi Điều Khiển Đa Năng Cho Dự Án IoT | Linh Kiện Điện Tử 3M"/>
          <p:cNvPicPr/>
          <p:nvPr/>
        </p:nvPicPr>
        <p:blipFill>
          <a:blip r:embed="rId2">
            <a:extLst>
              <a:ext uri="{28A0092B-C50C-407E-A947-70E740481C1C}">
                <a14:useLocalDpi xmlns:a14="http://schemas.microsoft.com/office/drawing/2010/main" val="0"/>
              </a:ext>
            </a:extLst>
          </a:blip>
          <a:srcRect/>
          <a:stretch>
            <a:fillRect/>
          </a:stretch>
        </p:blipFill>
        <p:spPr>
          <a:xfrm>
            <a:off x="6549831" y="2434145"/>
            <a:ext cx="2331720" cy="1965960"/>
          </a:xfrm>
          <a:prstGeom prst="rect">
            <a:avLst/>
          </a:prstGeom>
          <a:noFill/>
          <a:ln>
            <a:noFill/>
          </a:ln>
        </p:spPr>
      </p:pic>
    </p:spTree>
    <p:extLst>
      <p:ext uri="{BB962C8B-B14F-4D97-AF65-F5344CB8AC3E}">
        <p14:creationId xmlns:p14="http://schemas.microsoft.com/office/powerpoint/2010/main" val="759148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텍스트 개체 틀 6">
            <a:extLst>
              <a:ext uri="{FF2B5EF4-FFF2-40B4-BE49-F238E27FC236}">
                <a16:creationId xmlns:a16="http://schemas.microsoft.com/office/drawing/2014/main" id="{5D7BE4A2-6816-4C15-8CC8-6EEF7E4F9A24}"/>
              </a:ext>
            </a:extLst>
          </p:cNvPr>
          <p:cNvSpPr>
            <a:spLocks noGrp="1"/>
          </p:cNvSpPr>
          <p:nvPr>
            <p:ph type="body" sz="quarter" idx="15"/>
          </p:nvPr>
        </p:nvSpPr>
        <p:spPr>
          <a:xfrm>
            <a:off x="514668" y="1909241"/>
            <a:ext cx="5719877" cy="3359258"/>
          </a:xfrm>
        </p:spPr>
        <p:txBody>
          <a:bodyPr/>
          <a:lstStyle/>
          <a:p>
            <a:pPr lvl="1" algn="just">
              <a:lnSpc>
                <a:spcPct val="150000"/>
              </a:lnSpc>
              <a:spcAft>
                <a:spcPts val="600"/>
              </a:spcAft>
              <a:buFont typeface="Wingdings" pitchFamily="2" charset="2"/>
              <a:buChar char="Ø"/>
            </a:pPr>
            <a:r>
              <a:rPr lang="en-US" altLang="ko-KR" dirty="0">
                <a:solidFill>
                  <a:schemeClr val="tx1">
                    <a:lumMod val="75000"/>
                    <a:lumOff val="25000"/>
                  </a:schemeClr>
                </a:solidFill>
                <a:latin typeface="SamsungOne 700" charset="0"/>
                <a:ea typeface="SamsungOne 700" charset="0"/>
              </a:rPr>
              <a:t>I2C</a:t>
            </a:r>
          </a:p>
          <a:p>
            <a:pPr marL="177747" lvl="1" indent="0" algn="just">
              <a:lnSpc>
                <a:spcPct val="150000"/>
              </a:lnSpc>
              <a:spcAft>
                <a:spcPts val="600"/>
              </a:spcAft>
              <a:buNone/>
            </a:pPr>
            <a:r>
              <a:rPr lang="en-US" altLang="ko-KR" dirty="0"/>
              <a:t>	- I2C là chuẩn truyền thông nối tiếp hai dây phổ biến (SDA – Dữ liệu, SCL – Xung nhịp), cho phép giao tiếp với nhiều thiết bị (tối đa 127 thiết bị) chỉ qua 2 chân tín hiệu. Tốc độ truyền có thể đạt đến 400 kHz (Fast mode), hoặc 1 MHz (Fast mode plus).</a:t>
            </a:r>
          </a:p>
          <a:p>
            <a:pPr marL="177747" lvl="1" indent="0" algn="just">
              <a:lnSpc>
                <a:spcPct val="150000"/>
              </a:lnSpc>
              <a:spcAft>
                <a:spcPts val="600"/>
              </a:spcAft>
              <a:buNone/>
            </a:pPr>
            <a:r>
              <a:rPr lang="en-US" altLang="ko-KR" dirty="0">
                <a:solidFill>
                  <a:schemeClr val="tx1">
                    <a:lumMod val="75000"/>
                    <a:lumOff val="25000"/>
                  </a:schemeClr>
                </a:solidFill>
                <a:latin typeface="SamsungOne 700" charset="0"/>
                <a:ea typeface="SamsungOne 700" charset="0"/>
              </a:rPr>
              <a:t>	</a:t>
            </a:r>
            <a:r>
              <a:rPr lang="en-US" altLang="ko-KR" dirty="0">
                <a:solidFill>
                  <a:schemeClr val="tx1">
                    <a:lumMod val="75000"/>
                    <a:lumOff val="25000"/>
                  </a:schemeClr>
                </a:solidFill>
                <a:latin typeface="+mn-lt"/>
                <a:ea typeface="SamsungOne 700" charset="0"/>
              </a:rPr>
              <a:t>-Trong </a:t>
            </a:r>
            <a:r>
              <a:rPr lang="en-US" altLang="ko-KR" dirty="0" err="1">
                <a:solidFill>
                  <a:schemeClr val="tx1">
                    <a:lumMod val="75000"/>
                    <a:lumOff val="25000"/>
                  </a:schemeClr>
                </a:solidFill>
                <a:latin typeface="+mn-lt"/>
                <a:ea typeface="SamsungOne 700" charset="0"/>
              </a:rPr>
              <a:t>đề</a:t>
            </a:r>
            <a:r>
              <a:rPr lang="en-US" altLang="ko-KR" dirty="0">
                <a:solidFill>
                  <a:schemeClr val="tx1">
                    <a:lumMod val="75000"/>
                    <a:lumOff val="25000"/>
                  </a:schemeClr>
                </a:solidFill>
                <a:latin typeface="+mn-lt"/>
                <a:ea typeface="SamsungOne 700" charset="0"/>
              </a:rPr>
              <a:t> </a:t>
            </a:r>
            <a:r>
              <a:rPr lang="en-US" altLang="ko-KR" dirty="0" err="1">
                <a:solidFill>
                  <a:schemeClr val="tx1">
                    <a:lumMod val="75000"/>
                    <a:lumOff val="25000"/>
                  </a:schemeClr>
                </a:solidFill>
                <a:latin typeface="+mn-lt"/>
                <a:ea typeface="SamsungOne 700" charset="0"/>
              </a:rPr>
              <a:t>tài</a:t>
            </a:r>
            <a:r>
              <a:rPr lang="en-US" altLang="ko-KR" dirty="0">
                <a:solidFill>
                  <a:schemeClr val="tx1">
                    <a:lumMod val="75000"/>
                    <a:lumOff val="25000"/>
                  </a:schemeClr>
                </a:solidFill>
                <a:latin typeface="+mn-lt"/>
                <a:ea typeface="SamsungOne 700" charset="0"/>
              </a:rPr>
              <a:t> ,</a:t>
            </a:r>
            <a:r>
              <a:rPr lang="en-US" altLang="ko-KR" dirty="0">
                <a:solidFill>
                  <a:schemeClr val="tx1">
                    <a:lumMod val="75000"/>
                    <a:lumOff val="25000"/>
                  </a:schemeClr>
                </a:solidFill>
                <a:latin typeface="SamsungOne 700" charset="0"/>
                <a:ea typeface="SamsungOne 700" charset="0"/>
              </a:rPr>
              <a:t> </a:t>
            </a:r>
            <a:r>
              <a:rPr lang="en-US" altLang="ko-KR" dirty="0" err="1"/>
              <a:t>chuẩn</a:t>
            </a:r>
            <a:r>
              <a:rPr lang="en-US" altLang="ko-KR" dirty="0"/>
              <a:t> I2C  được sử dụng để kết nối ESP32 </a:t>
            </a:r>
            <a:r>
              <a:rPr lang="en-US" altLang="ko-KR" dirty="0" err="1"/>
              <a:t>với</a:t>
            </a:r>
            <a:r>
              <a:rPr lang="en-US" altLang="ko-KR" dirty="0"/>
              <a:t> </a:t>
            </a:r>
            <a:r>
              <a:rPr lang="en-US" altLang="ko-KR" dirty="0" err="1"/>
              <a:t>màn</a:t>
            </a:r>
            <a:r>
              <a:rPr lang="en-US" altLang="ko-KR" dirty="0"/>
              <a:t> </a:t>
            </a:r>
            <a:r>
              <a:rPr lang="en-US" altLang="ko-KR" dirty="0" err="1"/>
              <a:t>hình</a:t>
            </a:r>
            <a:r>
              <a:rPr lang="en-US" altLang="ko-KR" dirty="0"/>
              <a:t> </a:t>
            </a:r>
            <a:r>
              <a:rPr lang="en-US" altLang="ko-KR" dirty="0" err="1"/>
              <a:t>Oled</a:t>
            </a:r>
            <a:r>
              <a:rPr lang="en-US" altLang="ko-KR" dirty="0"/>
              <a:t> </a:t>
            </a:r>
            <a:r>
              <a:rPr lang="en-US" altLang="ko-KR" dirty="0" err="1"/>
              <a:t>hiển</a:t>
            </a:r>
            <a:r>
              <a:rPr lang="en-US" altLang="ko-KR" dirty="0"/>
              <a:t> </a:t>
            </a:r>
            <a:r>
              <a:rPr lang="en-US" altLang="ko-KR" dirty="0" err="1"/>
              <a:t>thị</a:t>
            </a:r>
            <a:r>
              <a:rPr lang="en-US" altLang="ko-KR" dirty="0"/>
              <a:t> </a:t>
            </a:r>
            <a:r>
              <a:rPr lang="en-US" altLang="ko-KR" dirty="0" err="1"/>
              <a:t>thông</a:t>
            </a:r>
            <a:r>
              <a:rPr lang="en-US" altLang="ko-KR" dirty="0"/>
              <a:t> tin </a:t>
            </a:r>
            <a:r>
              <a:rPr lang="en-US" altLang="ko-KR" dirty="0" err="1"/>
              <a:t>về</a:t>
            </a:r>
            <a:r>
              <a:rPr lang="en-US" altLang="ko-KR" dirty="0"/>
              <a:t> </a:t>
            </a:r>
            <a:r>
              <a:rPr lang="en-US" altLang="ko-KR" dirty="0" err="1"/>
              <a:t>nhiệt</a:t>
            </a:r>
            <a:r>
              <a:rPr lang="en-US" altLang="ko-KR" dirty="0"/>
              <a:t> </a:t>
            </a:r>
            <a:r>
              <a:rPr lang="en-US" altLang="ko-KR" dirty="0" err="1"/>
              <a:t>độ</a:t>
            </a:r>
            <a:r>
              <a:rPr lang="en-US" altLang="ko-KR" dirty="0"/>
              <a:t> </a:t>
            </a:r>
            <a:r>
              <a:rPr lang="en-US" altLang="ko-KR" dirty="0" err="1"/>
              <a:t>độ</a:t>
            </a:r>
            <a:r>
              <a:rPr lang="en-US" altLang="ko-KR" dirty="0"/>
              <a:t> </a:t>
            </a:r>
            <a:r>
              <a:rPr lang="en-US" altLang="ko-KR" dirty="0" err="1"/>
              <a:t>ẩm</a:t>
            </a:r>
            <a:r>
              <a:rPr lang="en-US" altLang="ko-KR" dirty="0"/>
              <a:t> .</a:t>
            </a:r>
            <a:r>
              <a:rPr lang="en-US" altLang="ko-KR" dirty="0" err="1"/>
              <a:t>Việc</a:t>
            </a:r>
            <a:r>
              <a:rPr lang="en-US" altLang="ko-KR" dirty="0"/>
              <a:t> sử dụng I2C giúp đơn giản hóa kết nối phần cứng, giảm số lượng dây nối, tiết kiệm chân GPIO và thuận tiện mở rộng hệ thống với nhiều cảm biến khác nhau.</a:t>
            </a:r>
            <a:endParaRPr lang="en-US" altLang="ko-KR" dirty="0">
              <a:solidFill>
                <a:schemeClr val="tx1">
                  <a:lumMod val="75000"/>
                  <a:lumOff val="25000"/>
                </a:schemeClr>
              </a:solidFill>
              <a:latin typeface="SamsungOne 700" charset="0"/>
              <a:ea typeface="SamsungOne 700" charset="0"/>
            </a:endParaRPr>
          </a:p>
        </p:txBody>
      </p:sp>
      <p:sp>
        <p:nvSpPr>
          <p:cNvPr id="10" name="AutoShape 2" descr="Chuẩn giao tiếp I2C là gì"/>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370" y="2670175"/>
            <a:ext cx="26670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직사각형 133">
            <a:extLst>
              <a:ext uri="{FF2B5EF4-FFF2-40B4-BE49-F238E27FC236}">
                <a16:creationId xmlns:a16="http://schemas.microsoft.com/office/drawing/2014/main" id="{A160B1B9-68A7-4AA3-9390-67AD1B287591}"/>
              </a:ext>
            </a:extLst>
          </p:cNvPr>
          <p:cNvSpPr/>
          <p:nvPr/>
        </p:nvSpPr>
        <p:spPr>
          <a:xfrm>
            <a:off x="710836" y="357668"/>
            <a:ext cx="850832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bg1"/>
                </a:solidFill>
                <a:ea typeface="Samsung Sharp Sans" pitchFamily="2" charset="0"/>
                <a:cs typeface="Samsung Sharp Sans" pitchFamily="2" charset="0"/>
              </a:rPr>
              <a:t>Cơ sở lý thuyết</a:t>
            </a:r>
          </a:p>
        </p:txBody>
      </p:sp>
    </p:spTree>
    <p:extLst>
      <p:ext uri="{BB962C8B-B14F-4D97-AF65-F5344CB8AC3E}">
        <p14:creationId xmlns:p14="http://schemas.microsoft.com/office/powerpoint/2010/main" val="4198439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vi-VN" altLang="ko-KR" dirty="0"/>
              <a:t>Cơ sở lý thuyết</a:t>
            </a:r>
            <a:endParaRPr lang="ko-KR" altLang="en-US" dirty="0"/>
          </a:p>
        </p:txBody>
      </p:sp>
      <p:sp>
        <p:nvSpPr>
          <p:cNvPr id="5" name="텍스트 개체 틀 4">
            <a:extLst>
              <a:ext uri="{FF2B5EF4-FFF2-40B4-BE49-F238E27FC236}">
                <a16:creationId xmlns:a16="http://schemas.microsoft.com/office/drawing/2014/main" id="{D6B544C2-6ECF-4B3B-B28D-1B5551F72E20}"/>
              </a:ext>
            </a:extLst>
          </p:cNvPr>
          <p:cNvSpPr>
            <a:spLocks noGrp="1"/>
          </p:cNvSpPr>
          <p:nvPr>
            <p:ph type="body" sz="quarter" idx="12"/>
          </p:nvPr>
        </p:nvSpPr>
        <p:spPr/>
        <p:txBody>
          <a:bodyPr/>
          <a:lstStyle/>
          <a:p>
            <a:r>
              <a:rPr lang="en-US" altLang="ko-KR" dirty="0"/>
              <a:t>01</a:t>
            </a:r>
            <a:endParaRPr lang="ko-KR" altLang="en-US" dirty="0"/>
          </a:p>
        </p:txBody>
      </p:sp>
      <p:sp>
        <p:nvSpPr>
          <p:cNvPr id="6" name="텍스트 개체 틀 5">
            <a:extLst>
              <a:ext uri="{FF2B5EF4-FFF2-40B4-BE49-F238E27FC236}">
                <a16:creationId xmlns:a16="http://schemas.microsoft.com/office/drawing/2014/main" id="{F17A5E5A-66EE-42B7-A47B-38D82A9818DC}"/>
              </a:ext>
            </a:extLst>
          </p:cNvPr>
          <p:cNvSpPr>
            <a:spLocks noGrp="1"/>
          </p:cNvSpPr>
          <p:nvPr>
            <p:ph type="body" sz="quarter" idx="13"/>
          </p:nvPr>
        </p:nvSpPr>
        <p:spPr/>
        <p:txBody>
          <a:bodyPr/>
          <a:lstStyle/>
          <a:p>
            <a:r>
              <a:rPr lang="en-US" altLang="ko-KR" dirty="0"/>
              <a:t>UNIT</a:t>
            </a:r>
            <a:endParaRPr lang="ko-KR" altLang="en-US" dirty="0"/>
          </a:p>
        </p:txBody>
      </p:sp>
      <p:sp>
        <p:nvSpPr>
          <p:cNvPr id="7" name="텍스트 개체 틀 6">
            <a:extLst>
              <a:ext uri="{FF2B5EF4-FFF2-40B4-BE49-F238E27FC236}">
                <a16:creationId xmlns:a16="http://schemas.microsoft.com/office/drawing/2014/main" id="{5D7BE4A2-6816-4C15-8CC8-6EEF7E4F9A24}"/>
              </a:ext>
            </a:extLst>
          </p:cNvPr>
          <p:cNvSpPr>
            <a:spLocks noGrp="1"/>
          </p:cNvSpPr>
          <p:nvPr>
            <p:ph type="body" sz="quarter" idx="15"/>
          </p:nvPr>
        </p:nvSpPr>
        <p:spPr>
          <a:xfrm>
            <a:off x="514669" y="1909240"/>
            <a:ext cx="5708002" cy="3541533"/>
          </a:xfrm>
        </p:spPr>
        <p:txBody>
          <a:bodyPr/>
          <a:lstStyle/>
          <a:p>
            <a:pPr lvl="1" algn="just">
              <a:spcAft>
                <a:spcPts val="600"/>
              </a:spcAft>
              <a:buFont typeface="Wingdings" pitchFamily="2" charset="2"/>
              <a:buChar char="Ø"/>
            </a:pPr>
            <a:r>
              <a:rPr lang="en-US" altLang="ko-KR" dirty="0">
                <a:solidFill>
                  <a:schemeClr val="tx1">
                    <a:lumMod val="75000"/>
                    <a:lumOff val="25000"/>
                  </a:schemeClr>
                </a:solidFill>
                <a:latin typeface="SamsungOne 700" charset="0"/>
                <a:ea typeface="SamsungOne 700" charset="0"/>
              </a:rPr>
              <a:t>PWM</a:t>
            </a:r>
          </a:p>
          <a:p>
            <a:pPr marL="177747" lvl="1" indent="0" algn="just">
              <a:lnSpc>
                <a:spcPct val="150000"/>
              </a:lnSpc>
              <a:spcAft>
                <a:spcPts val="600"/>
              </a:spcAft>
              <a:buNone/>
            </a:pPr>
            <a:r>
              <a:rPr lang="en-US" altLang="ko-KR" dirty="0"/>
              <a:t>	- ESP32 hỗ trợ phát tín hiệu PWM trên hầu hết các chân GPIO nhờ bộ điều khiển LEDC (LED Control). PWM là kỹ thuật điều khiển tín hiệu đầu ra dạng xung, dùng phổ biến để điều chỉnh độ sáng LED, tốc độ motor, hoặc điều khiển các thiết bị điện </a:t>
            </a:r>
            <a:r>
              <a:rPr lang="en-US" altLang="ko-KR" dirty="0" err="1"/>
              <a:t>tử</a:t>
            </a:r>
            <a:r>
              <a:rPr lang="en-US" altLang="ko-KR" dirty="0"/>
              <a:t>.</a:t>
            </a:r>
          </a:p>
          <a:p>
            <a:pPr marL="177747" lvl="1" indent="0" algn="just">
              <a:lnSpc>
                <a:spcPct val="150000"/>
              </a:lnSpc>
              <a:spcAft>
                <a:spcPts val="600"/>
              </a:spcAft>
              <a:buNone/>
            </a:pPr>
            <a:r>
              <a:rPr lang="en-US" altLang="ko-KR" dirty="0">
                <a:solidFill>
                  <a:schemeClr val="tx1">
                    <a:lumMod val="75000"/>
                    <a:lumOff val="25000"/>
                  </a:schemeClr>
                </a:solidFill>
                <a:latin typeface="SamsungOne 700" charset="0"/>
                <a:ea typeface="SamsungOne 700" charset="0"/>
              </a:rPr>
              <a:t>	</a:t>
            </a:r>
            <a:r>
              <a:rPr lang="en-US" altLang="ko-KR" dirty="0">
                <a:solidFill>
                  <a:schemeClr val="tx1">
                    <a:lumMod val="75000"/>
                    <a:lumOff val="25000"/>
                  </a:schemeClr>
                </a:solidFill>
                <a:latin typeface="+mn-lt"/>
                <a:ea typeface="SamsungOne 700" charset="0"/>
              </a:rPr>
              <a:t>-</a:t>
            </a:r>
            <a:r>
              <a:rPr lang="en-US" altLang="ko-KR" dirty="0">
                <a:solidFill>
                  <a:schemeClr val="tx1">
                    <a:lumMod val="75000"/>
                    <a:lumOff val="25000"/>
                  </a:schemeClr>
                </a:solidFill>
                <a:latin typeface="SamsungOne 700" charset="0"/>
                <a:ea typeface="SamsungOne 700" charset="0"/>
              </a:rPr>
              <a:t> </a:t>
            </a:r>
            <a:r>
              <a:rPr lang="en-US" altLang="ko-KR" dirty="0"/>
              <a:t>PWM có thể được sử dụng để điều khiển tốc độ quạt </a:t>
            </a:r>
            <a:r>
              <a:rPr lang="en-US" altLang="ko-KR" dirty="0" err="1"/>
              <a:t>thông</a:t>
            </a:r>
            <a:r>
              <a:rPr lang="en-US" altLang="ko-KR" dirty="0"/>
              <a:t> </a:t>
            </a:r>
            <a:r>
              <a:rPr lang="en-US" altLang="ko-KR" dirty="0" err="1"/>
              <a:t>gió</a:t>
            </a:r>
            <a:r>
              <a:rPr lang="en-US" altLang="ko-KR" dirty="0"/>
              <a:t>. </a:t>
            </a:r>
            <a:r>
              <a:rPr lang="en-US" altLang="ko-KR" dirty="0" err="1"/>
              <a:t>Nhờ</a:t>
            </a:r>
            <a:r>
              <a:rPr lang="en-US" altLang="ko-KR" dirty="0"/>
              <a:t> khả năng điều chỉnh chính xác, PWM cho phép hệ thống phản ứng linh hoạt với sự thay đổi của nhiệt độ và độ ẩm</a:t>
            </a:r>
            <a:endParaRPr lang="en-US" altLang="ko-KR" dirty="0">
              <a:solidFill>
                <a:schemeClr val="tx1">
                  <a:lumMod val="75000"/>
                  <a:lumOff val="25000"/>
                </a:schemeClr>
              </a:solidFill>
              <a:latin typeface="SamsungOne 700" charset="0"/>
              <a:ea typeface="SamsungOne 700"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0699" y="2434145"/>
            <a:ext cx="2719738" cy="2073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2869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547BD-7739-49E7-A1AB-5660D23FF318}"/>
              </a:ext>
            </a:extLst>
          </p:cNvPr>
          <p:cNvSpPr>
            <a:spLocks noGrp="1"/>
          </p:cNvSpPr>
          <p:nvPr>
            <p:ph type="title"/>
          </p:nvPr>
        </p:nvSpPr>
        <p:spPr>
          <a:xfrm>
            <a:off x="361950" y="1440000"/>
            <a:ext cx="8628705" cy="307777"/>
          </a:xfrm>
        </p:spPr>
        <p:txBody>
          <a:bodyPr/>
          <a:lstStyle/>
          <a:p>
            <a:pPr>
              <a:spcAft>
                <a:spcPts val="600"/>
              </a:spcAft>
            </a:pPr>
            <a:r>
              <a:rPr lang="en-US" altLang="ko-KR" sz="2000">
                <a:solidFill>
                  <a:schemeClr val="tx1">
                    <a:lumMod val="75000"/>
                    <a:lumOff val="25000"/>
                  </a:schemeClr>
                </a:solidFill>
                <a:latin typeface="SamsungOne 700" panose="020B0803030303020204" pitchFamily="34" charset="0"/>
                <a:ea typeface="SamsungOne 700" panose="020B0803030303020204" pitchFamily="34" charset="0"/>
              </a:rPr>
              <a:t>Cơ sở lý thuyết</a:t>
            </a:r>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vi-VN" altLang="ko-KR" dirty="0"/>
              <a:t>Cơ sở lý thuyết</a:t>
            </a:r>
            <a:endParaRPr lang="ko-KR" altLang="en-US" dirty="0"/>
          </a:p>
        </p:txBody>
      </p:sp>
      <p:sp>
        <p:nvSpPr>
          <p:cNvPr id="5" name="텍스트 개체 틀 4">
            <a:extLst>
              <a:ext uri="{FF2B5EF4-FFF2-40B4-BE49-F238E27FC236}">
                <a16:creationId xmlns:a16="http://schemas.microsoft.com/office/drawing/2014/main" id="{D6B544C2-6ECF-4B3B-B28D-1B5551F72E20}"/>
              </a:ext>
            </a:extLst>
          </p:cNvPr>
          <p:cNvSpPr>
            <a:spLocks noGrp="1"/>
          </p:cNvSpPr>
          <p:nvPr>
            <p:ph type="body" sz="quarter" idx="12"/>
          </p:nvPr>
        </p:nvSpPr>
        <p:spPr>
          <a:xfrm>
            <a:off x="11499125" y="2318909"/>
            <a:ext cx="340625" cy="246221"/>
          </a:xfrm>
        </p:spPr>
        <p:txBody>
          <a:bodyPr/>
          <a:lstStyle/>
          <a:p>
            <a:r>
              <a:rPr lang="en-US" altLang="ko-KR" dirty="0"/>
              <a:t>01</a:t>
            </a:r>
            <a:endParaRPr lang="ko-KR" altLang="en-US" dirty="0"/>
          </a:p>
        </p:txBody>
      </p:sp>
      <p:sp>
        <p:nvSpPr>
          <p:cNvPr id="6" name="텍스트 개체 틀 5">
            <a:extLst>
              <a:ext uri="{FF2B5EF4-FFF2-40B4-BE49-F238E27FC236}">
                <a16:creationId xmlns:a16="http://schemas.microsoft.com/office/drawing/2014/main" id="{F17A5E5A-66EE-42B7-A47B-38D82A9818DC}"/>
              </a:ext>
            </a:extLst>
          </p:cNvPr>
          <p:cNvSpPr>
            <a:spLocks noGrp="1"/>
          </p:cNvSpPr>
          <p:nvPr>
            <p:ph type="body" sz="quarter" idx="13"/>
          </p:nvPr>
        </p:nvSpPr>
        <p:spPr>
          <a:xfrm>
            <a:off x="11371900" y="2318909"/>
            <a:ext cx="467850" cy="492443"/>
          </a:xfrm>
        </p:spPr>
        <p:txBody>
          <a:bodyPr/>
          <a:lstStyle/>
          <a:p>
            <a:r>
              <a:rPr lang="en-US" altLang="ko-KR" dirty="0"/>
              <a:t>UNIT</a:t>
            </a:r>
            <a:endParaRPr lang="ko-KR" altLang="en-US" dirty="0"/>
          </a:p>
        </p:txBody>
      </p:sp>
      <p:sp>
        <p:nvSpPr>
          <p:cNvPr id="7" name="텍스트 개체 틀 6">
            <a:extLst>
              <a:ext uri="{FF2B5EF4-FFF2-40B4-BE49-F238E27FC236}">
                <a16:creationId xmlns:a16="http://schemas.microsoft.com/office/drawing/2014/main" id="{5D7BE4A2-6816-4C15-8CC8-6EEF7E4F9A24}"/>
              </a:ext>
            </a:extLst>
          </p:cNvPr>
          <p:cNvSpPr>
            <a:spLocks noGrp="1"/>
          </p:cNvSpPr>
          <p:nvPr>
            <p:ph type="body" sz="quarter" idx="15"/>
          </p:nvPr>
        </p:nvSpPr>
        <p:spPr>
          <a:xfrm>
            <a:off x="553022" y="1876467"/>
            <a:ext cx="5708002" cy="3541533"/>
          </a:xfrm>
        </p:spPr>
        <p:txBody>
          <a:bodyPr/>
          <a:lstStyle/>
          <a:p>
            <a:pPr lvl="1" algn="just">
              <a:spcAft>
                <a:spcPts val="600"/>
              </a:spcAft>
              <a:buFont typeface="Wingdings" pitchFamily="2" charset="2"/>
              <a:buChar char="Ø"/>
            </a:pPr>
            <a:r>
              <a:rPr lang="vi-VN" altLang="ko-KR" dirty="0">
                <a:solidFill>
                  <a:schemeClr val="tx1">
                    <a:lumMod val="75000"/>
                    <a:lumOff val="25000"/>
                  </a:schemeClr>
                </a:solidFill>
                <a:latin typeface="SamsungOne 700" charset="0"/>
                <a:ea typeface="SamsungOne 700" charset="0"/>
              </a:rPr>
              <a:t>TCP/IP</a:t>
            </a:r>
            <a:endParaRPr lang="en-US" altLang="ko-KR" dirty="0">
              <a:solidFill>
                <a:schemeClr val="tx1">
                  <a:lumMod val="75000"/>
                  <a:lumOff val="25000"/>
                </a:schemeClr>
              </a:solidFill>
              <a:latin typeface="SamsungOne 700" charset="0"/>
              <a:ea typeface="SamsungOne 700" charset="0"/>
            </a:endParaRPr>
          </a:p>
          <a:p>
            <a:pPr marL="177747" lvl="1" indent="0" algn="just">
              <a:lnSpc>
                <a:spcPct val="150000"/>
              </a:lnSpc>
              <a:spcAft>
                <a:spcPts val="600"/>
              </a:spcAft>
              <a:buNone/>
            </a:pPr>
            <a:r>
              <a:rPr lang="vi-VN" altLang="ko-KR" dirty="0"/>
              <a:t>TCP/IP chỉ định cách dữ liệu được trao đổi qua Internet bằng cách cung cấp thông tin trao đổi đầu cuối nhằm mục đích xác định cách thức nó được chia thành các gói, được gắn địa chỉ, vận chuyển, định tuyến và nhận ở điểm đến. TCP/IP không yêu cầu quản lý nhiều và nó được thiết kế để khiến mạng đáng tin cậy hơn với khả năng phục hồi tự động.</a:t>
            </a:r>
            <a:endParaRPr lang="en-US" altLang="ko-KR" dirty="0">
              <a:solidFill>
                <a:schemeClr val="tx1">
                  <a:lumMod val="75000"/>
                  <a:lumOff val="25000"/>
                </a:schemeClr>
              </a:solidFill>
              <a:latin typeface="SamsungOne 700" charset="0"/>
              <a:ea typeface="SamsungOne 700" charset="0"/>
            </a:endParaRPr>
          </a:p>
        </p:txBody>
      </p:sp>
      <p:pic>
        <p:nvPicPr>
          <p:cNvPr id="11" name="Hình ảnh 10">
            <a:extLst>
              <a:ext uri="{FF2B5EF4-FFF2-40B4-BE49-F238E27FC236}">
                <a16:creationId xmlns:a16="http://schemas.microsoft.com/office/drawing/2014/main" id="{2E907A61-34A2-9ADE-AE4C-826DA22CE4C3}"/>
              </a:ext>
            </a:extLst>
          </p:cNvPr>
          <p:cNvPicPr>
            <a:picLocks noChangeAspect="1"/>
          </p:cNvPicPr>
          <p:nvPr/>
        </p:nvPicPr>
        <p:blipFill>
          <a:blip r:embed="rId2"/>
          <a:stretch>
            <a:fillRect/>
          </a:stretch>
        </p:blipFill>
        <p:spPr>
          <a:xfrm>
            <a:off x="6495802" y="1717705"/>
            <a:ext cx="3209574" cy="3700295"/>
          </a:xfrm>
          <a:prstGeom prst="rect">
            <a:avLst/>
          </a:prstGeom>
        </p:spPr>
      </p:pic>
    </p:spTree>
    <p:extLst>
      <p:ext uri="{BB962C8B-B14F-4D97-AF65-F5344CB8AC3E}">
        <p14:creationId xmlns:p14="http://schemas.microsoft.com/office/powerpoint/2010/main" val="50905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547BD-7739-49E7-A1AB-5660D23FF318}"/>
              </a:ext>
            </a:extLst>
          </p:cNvPr>
          <p:cNvSpPr>
            <a:spLocks noGrp="1"/>
          </p:cNvSpPr>
          <p:nvPr>
            <p:ph type="title"/>
          </p:nvPr>
        </p:nvSpPr>
        <p:spPr>
          <a:xfrm>
            <a:off x="-4984490" y="2214441"/>
            <a:ext cx="8628705" cy="307777"/>
          </a:xfrm>
        </p:spPr>
        <p:txBody>
          <a:bodyPr/>
          <a:lstStyle/>
          <a:p>
            <a:pPr>
              <a:spcAft>
                <a:spcPts val="600"/>
              </a:spcAft>
            </a:pPr>
            <a:r>
              <a:rPr lang="en-US" altLang="ko-KR" sz="2000" dirty="0" err="1">
                <a:solidFill>
                  <a:schemeClr val="tx1">
                    <a:lumMod val="75000"/>
                    <a:lumOff val="25000"/>
                  </a:schemeClr>
                </a:solidFill>
                <a:latin typeface="SamsungOne 700" panose="020B0803030303020204" pitchFamily="34" charset="0"/>
                <a:ea typeface="SamsungOne 700" panose="020B0803030303020204" pitchFamily="34" charset="0"/>
              </a:rPr>
              <a:t>Cơ</a:t>
            </a:r>
            <a:r>
              <a:rPr lang="en-US" altLang="ko-KR" sz="2000"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2000" dirty="0" err="1">
                <a:solidFill>
                  <a:schemeClr val="tx1">
                    <a:lumMod val="75000"/>
                    <a:lumOff val="25000"/>
                  </a:schemeClr>
                </a:solidFill>
                <a:latin typeface="SamsungOne 700" panose="020B0803030303020204" pitchFamily="34" charset="0"/>
                <a:ea typeface="SamsungOne 700" panose="020B0803030303020204" pitchFamily="34" charset="0"/>
              </a:rPr>
              <a:t>sở</a:t>
            </a:r>
            <a:r>
              <a:rPr lang="en-US" altLang="ko-KR" sz="2000"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2000" dirty="0" err="1">
                <a:solidFill>
                  <a:schemeClr val="tx1">
                    <a:lumMod val="75000"/>
                    <a:lumOff val="25000"/>
                  </a:schemeClr>
                </a:solidFill>
                <a:latin typeface="SamsungOne 700" panose="020B0803030303020204" pitchFamily="34" charset="0"/>
                <a:ea typeface="SamsungOne 700" panose="020B0803030303020204" pitchFamily="34" charset="0"/>
              </a:rPr>
              <a:t>lý</a:t>
            </a:r>
            <a:r>
              <a:rPr lang="en-US" altLang="ko-KR" sz="2000"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2000" dirty="0" err="1">
                <a:solidFill>
                  <a:schemeClr val="tx1">
                    <a:lumMod val="75000"/>
                    <a:lumOff val="25000"/>
                  </a:schemeClr>
                </a:solidFill>
                <a:latin typeface="SamsungOne 700" panose="020B0803030303020204" pitchFamily="34" charset="0"/>
                <a:ea typeface="SamsungOne 700" panose="020B0803030303020204" pitchFamily="34" charset="0"/>
              </a:rPr>
              <a:t>thuyết</a:t>
            </a:r>
            <a:endParaRPr lang="en-US" altLang="ko-KR" sz="2000" dirty="0">
              <a:solidFill>
                <a:schemeClr val="tx1">
                  <a:lumMod val="75000"/>
                  <a:lumOff val="25000"/>
                </a:schemeClr>
              </a:solidFill>
              <a:latin typeface="SamsungOne 700" panose="020B0803030303020204" pitchFamily="34" charset="0"/>
              <a:ea typeface="SamsungOne 700" panose="020B0803030303020204" pitchFamily="34" charset="0"/>
            </a:endParaRPr>
          </a:p>
        </p:txBody>
      </p:sp>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a:xfrm>
            <a:off x="-1379332" y="1162800"/>
            <a:ext cx="323896" cy="277200"/>
          </a:xfrm>
        </p:spPr>
        <p:txBody>
          <a:bodyPr/>
          <a:lstStyle/>
          <a:p>
            <a:r>
              <a:rPr lang="en-US" altLang="ko-KR" dirty="0"/>
              <a:t>1.1</a:t>
            </a:r>
            <a:endParaRPr lang="ko-KR" altLang="en-US" dirty="0"/>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vi-VN" altLang="ko-KR" dirty="0"/>
              <a:t>Cơ sở lý thuyết</a:t>
            </a:r>
            <a:endParaRPr lang="ko-KR" altLang="en-US" dirty="0"/>
          </a:p>
        </p:txBody>
      </p:sp>
      <p:sp>
        <p:nvSpPr>
          <p:cNvPr id="5" name="텍스트 개체 틀 4">
            <a:extLst>
              <a:ext uri="{FF2B5EF4-FFF2-40B4-BE49-F238E27FC236}">
                <a16:creationId xmlns:a16="http://schemas.microsoft.com/office/drawing/2014/main" id="{D6B544C2-6ECF-4B3B-B28D-1B5551F72E20}"/>
              </a:ext>
            </a:extLst>
          </p:cNvPr>
          <p:cNvSpPr>
            <a:spLocks noGrp="1"/>
          </p:cNvSpPr>
          <p:nvPr>
            <p:ph type="body" sz="quarter" idx="12"/>
          </p:nvPr>
        </p:nvSpPr>
        <p:spPr>
          <a:xfrm>
            <a:off x="-4984490" y="879928"/>
            <a:ext cx="340625" cy="246221"/>
          </a:xfrm>
        </p:spPr>
        <p:txBody>
          <a:bodyPr/>
          <a:lstStyle/>
          <a:p>
            <a:r>
              <a:rPr lang="en-US" altLang="ko-KR" dirty="0"/>
              <a:t>01</a:t>
            </a:r>
            <a:endParaRPr lang="ko-KR" altLang="en-US" dirty="0"/>
          </a:p>
        </p:txBody>
      </p:sp>
      <p:sp>
        <p:nvSpPr>
          <p:cNvPr id="6" name="텍스트 개체 틀 5">
            <a:extLst>
              <a:ext uri="{FF2B5EF4-FFF2-40B4-BE49-F238E27FC236}">
                <a16:creationId xmlns:a16="http://schemas.microsoft.com/office/drawing/2014/main" id="{F17A5E5A-66EE-42B7-A47B-38D82A9818DC}"/>
              </a:ext>
            </a:extLst>
          </p:cNvPr>
          <p:cNvSpPr>
            <a:spLocks noGrp="1"/>
          </p:cNvSpPr>
          <p:nvPr>
            <p:ph type="body" sz="quarter" idx="13"/>
          </p:nvPr>
        </p:nvSpPr>
        <p:spPr>
          <a:xfrm>
            <a:off x="-3454443" y="1093173"/>
            <a:ext cx="467850" cy="246221"/>
          </a:xfrm>
        </p:spPr>
        <p:txBody>
          <a:bodyPr/>
          <a:lstStyle/>
          <a:p>
            <a:r>
              <a:rPr lang="en-US" altLang="ko-KR" dirty="0"/>
              <a:t>UNIT</a:t>
            </a:r>
            <a:endParaRPr lang="ko-KR" altLang="en-US" dirty="0"/>
          </a:p>
        </p:txBody>
      </p:sp>
      <p:sp>
        <p:nvSpPr>
          <p:cNvPr id="7" name="텍스트 개체 틀 6">
            <a:extLst>
              <a:ext uri="{FF2B5EF4-FFF2-40B4-BE49-F238E27FC236}">
                <a16:creationId xmlns:a16="http://schemas.microsoft.com/office/drawing/2014/main" id="{5D7BE4A2-6816-4C15-8CC8-6EEF7E4F9A24}"/>
              </a:ext>
            </a:extLst>
          </p:cNvPr>
          <p:cNvSpPr>
            <a:spLocks noGrp="1"/>
          </p:cNvSpPr>
          <p:nvPr>
            <p:ph type="body" sz="quarter" idx="15"/>
          </p:nvPr>
        </p:nvSpPr>
        <p:spPr>
          <a:xfrm>
            <a:off x="514669" y="1909240"/>
            <a:ext cx="5708002" cy="3541533"/>
          </a:xfrm>
        </p:spPr>
        <p:txBody>
          <a:bodyPr/>
          <a:lstStyle/>
          <a:p>
            <a:pPr lvl="1" algn="just">
              <a:spcAft>
                <a:spcPts val="600"/>
              </a:spcAft>
              <a:buFont typeface="Wingdings" pitchFamily="2" charset="2"/>
              <a:buChar char="Ø"/>
            </a:pPr>
            <a:r>
              <a:rPr lang="en-US" altLang="ko-KR" dirty="0">
                <a:solidFill>
                  <a:schemeClr val="tx1">
                    <a:lumMod val="75000"/>
                    <a:lumOff val="25000"/>
                  </a:schemeClr>
                </a:solidFill>
                <a:latin typeface="SamsungOne 700" charset="0"/>
                <a:ea typeface="SamsungOne 700" charset="0"/>
              </a:rPr>
              <a:t>1-Wire</a:t>
            </a:r>
          </a:p>
          <a:p>
            <a:pPr marL="177747" lvl="1" indent="0" algn="just">
              <a:lnSpc>
                <a:spcPct val="150000"/>
              </a:lnSpc>
              <a:spcAft>
                <a:spcPts val="600"/>
              </a:spcAft>
              <a:buNone/>
            </a:pPr>
            <a:r>
              <a:rPr lang="en-US" altLang="ko-KR" dirty="0"/>
              <a:t>	- </a:t>
            </a:r>
            <a:r>
              <a:rPr lang="vi-VN" altLang="ko-KR" dirty="0"/>
              <a:t>1-Wire là một chuẩn giao tiếp nối tiếp do </a:t>
            </a:r>
            <a:r>
              <a:rPr lang="vi-VN" altLang="ko-KR" dirty="0" err="1"/>
              <a:t>Dallas</a:t>
            </a:r>
            <a:r>
              <a:rPr lang="vi-VN" altLang="ko-KR" dirty="0"/>
              <a:t> </a:t>
            </a:r>
            <a:r>
              <a:rPr lang="vi-VN" altLang="ko-KR" dirty="0" err="1"/>
              <a:t>Semiconductor</a:t>
            </a:r>
            <a:r>
              <a:rPr lang="vi-VN" altLang="ko-KR" dirty="0"/>
              <a:t> (nay là </a:t>
            </a:r>
            <a:r>
              <a:rPr lang="vi-VN" altLang="ko-KR" dirty="0" err="1"/>
              <a:t>Maxim</a:t>
            </a:r>
            <a:r>
              <a:rPr lang="vi-VN" altLang="ko-KR" dirty="0"/>
              <a:t> </a:t>
            </a:r>
            <a:r>
              <a:rPr lang="vi-VN" altLang="ko-KR" dirty="0" err="1"/>
              <a:t>Integrated</a:t>
            </a:r>
            <a:r>
              <a:rPr lang="vi-VN" altLang="ko-KR" dirty="0"/>
              <a:t>) phát triển, cho phép truyền dữ liệu và cấp nguồn chỉ thông qua một dây tín hiệu duy nhất (cộng với dây GND). Giao tiếp này đặc biệt thích hợp cho các cảm biến đơn giản cần kết nối tối thiểu</a:t>
            </a:r>
            <a:endParaRPr lang="en-US" altLang="ko-KR" dirty="0"/>
          </a:p>
          <a:p>
            <a:pPr marL="177747" lvl="1" indent="0" algn="just">
              <a:lnSpc>
                <a:spcPct val="150000"/>
              </a:lnSpc>
              <a:spcAft>
                <a:spcPts val="600"/>
              </a:spcAft>
              <a:buNone/>
            </a:pPr>
            <a:r>
              <a:rPr lang="en-US" altLang="ko-KR" dirty="0">
                <a:solidFill>
                  <a:schemeClr val="tx1">
                    <a:lumMod val="75000"/>
                    <a:lumOff val="25000"/>
                  </a:schemeClr>
                </a:solidFill>
                <a:latin typeface="SamsungOne 700" charset="0"/>
                <a:ea typeface="SamsungOne 700" charset="0"/>
              </a:rPr>
              <a:t>	</a:t>
            </a:r>
            <a:r>
              <a:rPr lang="en-US" altLang="ko-KR" dirty="0">
                <a:solidFill>
                  <a:schemeClr val="tx1">
                    <a:lumMod val="75000"/>
                    <a:lumOff val="25000"/>
                  </a:schemeClr>
                </a:solidFill>
                <a:latin typeface="+mn-lt"/>
                <a:ea typeface="SamsungOne 700" charset="0"/>
              </a:rPr>
              <a:t>-</a:t>
            </a:r>
            <a:r>
              <a:rPr lang="en-US" altLang="ko-KR" dirty="0">
                <a:solidFill>
                  <a:schemeClr val="tx1">
                    <a:lumMod val="75000"/>
                    <a:lumOff val="25000"/>
                  </a:schemeClr>
                </a:solidFill>
                <a:latin typeface="SamsungOne 700" charset="0"/>
                <a:ea typeface="SamsungOne 700" charset="0"/>
              </a:rPr>
              <a:t> </a:t>
            </a:r>
            <a:r>
              <a:rPr lang="vi-VN" altLang="ko-KR" dirty="0"/>
              <a:t>Chuẩn 1-Wire thường được sử dụng để kết nối cảm biến nhiệt độ D</a:t>
            </a:r>
            <a:r>
              <a:rPr lang="en-US" altLang="ko-KR" dirty="0"/>
              <a:t>HT11</a:t>
            </a:r>
            <a:r>
              <a:rPr lang="vi-VN" altLang="ko-KR" dirty="0"/>
              <a:t> với ESP32. Loại cảm biến này có độ chính xác cao (±0.5°C), hoạt động tốt trong môi trường từ -55°C đến +125°C và đặc biệt hữu ích khi cần đo nhiệt độ tại nhiều điểm bằng cách mắc nối tiếp nhiều cảm biến trên cùng một dây</a:t>
            </a:r>
            <a:endParaRPr lang="en-US" altLang="ko-KR" dirty="0">
              <a:solidFill>
                <a:schemeClr val="tx1">
                  <a:lumMod val="75000"/>
                  <a:lumOff val="25000"/>
                </a:schemeClr>
              </a:solidFill>
              <a:latin typeface="SamsungOne 700" charset="0"/>
              <a:ea typeface="SamsungOne 700"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3050" y="2075853"/>
            <a:ext cx="2710955" cy="2710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6036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547BD-7739-49E7-A1AB-5660D23FF318}"/>
              </a:ext>
            </a:extLst>
          </p:cNvPr>
          <p:cNvSpPr>
            <a:spLocks noGrp="1"/>
          </p:cNvSpPr>
          <p:nvPr>
            <p:ph type="title"/>
          </p:nvPr>
        </p:nvSpPr>
        <p:spPr>
          <a:xfrm>
            <a:off x="-6841282" y="2401053"/>
            <a:ext cx="8628705" cy="307777"/>
          </a:xfrm>
        </p:spPr>
        <p:txBody>
          <a:bodyPr/>
          <a:lstStyle/>
          <a:p>
            <a:pPr>
              <a:spcAft>
                <a:spcPts val="600"/>
              </a:spcAft>
            </a:pPr>
            <a:r>
              <a:rPr lang="en-US" altLang="ko-KR" sz="2000" dirty="0" err="1">
                <a:solidFill>
                  <a:schemeClr val="tx1">
                    <a:lumMod val="75000"/>
                    <a:lumOff val="25000"/>
                  </a:schemeClr>
                </a:solidFill>
                <a:latin typeface="SamsungOne 700" panose="020B0803030303020204" pitchFamily="34" charset="0"/>
                <a:ea typeface="SamsungOne 700" panose="020B0803030303020204" pitchFamily="34" charset="0"/>
              </a:rPr>
              <a:t>Cơ</a:t>
            </a:r>
            <a:r>
              <a:rPr lang="en-US" altLang="ko-KR" sz="2000"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2000" dirty="0" err="1">
                <a:solidFill>
                  <a:schemeClr val="tx1">
                    <a:lumMod val="75000"/>
                    <a:lumOff val="25000"/>
                  </a:schemeClr>
                </a:solidFill>
                <a:latin typeface="SamsungOne 700" panose="020B0803030303020204" pitchFamily="34" charset="0"/>
                <a:ea typeface="SamsungOne 700" panose="020B0803030303020204" pitchFamily="34" charset="0"/>
              </a:rPr>
              <a:t>sở</a:t>
            </a:r>
            <a:r>
              <a:rPr lang="en-US" altLang="ko-KR" sz="2000"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2000" dirty="0" err="1">
                <a:solidFill>
                  <a:schemeClr val="tx1">
                    <a:lumMod val="75000"/>
                    <a:lumOff val="25000"/>
                  </a:schemeClr>
                </a:solidFill>
                <a:latin typeface="SamsungOne 700" panose="020B0803030303020204" pitchFamily="34" charset="0"/>
                <a:ea typeface="SamsungOne 700" panose="020B0803030303020204" pitchFamily="34" charset="0"/>
              </a:rPr>
              <a:t>lý</a:t>
            </a:r>
            <a:r>
              <a:rPr lang="en-US" altLang="ko-KR" sz="2000"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2000" dirty="0" err="1">
                <a:solidFill>
                  <a:schemeClr val="tx1">
                    <a:lumMod val="75000"/>
                    <a:lumOff val="25000"/>
                  </a:schemeClr>
                </a:solidFill>
                <a:latin typeface="SamsungOne 700" panose="020B0803030303020204" pitchFamily="34" charset="0"/>
                <a:ea typeface="SamsungOne 700" panose="020B0803030303020204" pitchFamily="34" charset="0"/>
              </a:rPr>
              <a:t>thuyết</a:t>
            </a:r>
            <a:endParaRPr lang="en-US" altLang="ko-KR" sz="2000" dirty="0">
              <a:solidFill>
                <a:schemeClr val="tx1">
                  <a:lumMod val="75000"/>
                  <a:lumOff val="25000"/>
                </a:schemeClr>
              </a:solidFill>
              <a:latin typeface="SamsungOne 700" panose="020B0803030303020204" pitchFamily="34" charset="0"/>
              <a:ea typeface="SamsungOne 700" panose="020B0803030303020204" pitchFamily="34" charset="0"/>
            </a:endParaRPr>
          </a:p>
        </p:txBody>
      </p:sp>
      <p:sp>
        <p:nvSpPr>
          <p:cNvPr id="3" name="텍스트 개체 틀 2">
            <a:extLst>
              <a:ext uri="{FF2B5EF4-FFF2-40B4-BE49-F238E27FC236}">
                <a16:creationId xmlns:a16="http://schemas.microsoft.com/office/drawing/2014/main" id="{B8C115BB-982E-462D-A44C-030D3E23DAE6}"/>
              </a:ext>
            </a:extLst>
          </p:cNvPr>
          <p:cNvSpPr>
            <a:spLocks noGrp="1"/>
          </p:cNvSpPr>
          <p:nvPr>
            <p:ph type="body" sz="quarter" idx="10"/>
          </p:nvPr>
        </p:nvSpPr>
        <p:spPr>
          <a:xfrm>
            <a:off x="-4484482" y="1431075"/>
            <a:ext cx="323896" cy="277200"/>
          </a:xfrm>
        </p:spPr>
        <p:txBody>
          <a:bodyPr/>
          <a:lstStyle/>
          <a:p>
            <a:r>
              <a:rPr lang="en-US" altLang="ko-KR" dirty="0"/>
              <a:t>1.1</a:t>
            </a:r>
            <a:endParaRPr lang="ko-KR" altLang="en-US" dirty="0"/>
          </a:p>
        </p:txBody>
      </p:sp>
      <p:sp>
        <p:nvSpPr>
          <p:cNvPr id="4" name="텍스트 개체 틀 3">
            <a:extLst>
              <a:ext uri="{FF2B5EF4-FFF2-40B4-BE49-F238E27FC236}">
                <a16:creationId xmlns:a16="http://schemas.microsoft.com/office/drawing/2014/main" id="{963D7A32-B228-4C31-A4C8-F46398C52720}"/>
              </a:ext>
            </a:extLst>
          </p:cNvPr>
          <p:cNvSpPr>
            <a:spLocks noGrp="1"/>
          </p:cNvSpPr>
          <p:nvPr>
            <p:ph type="body" sz="quarter" idx="11"/>
          </p:nvPr>
        </p:nvSpPr>
        <p:spPr/>
        <p:txBody>
          <a:bodyPr/>
          <a:lstStyle/>
          <a:p>
            <a:r>
              <a:rPr lang="vi-VN" altLang="ko-KR" dirty="0"/>
              <a:t>Cơ sở lý thuyết</a:t>
            </a:r>
            <a:endParaRPr lang="ko-KR" altLang="en-US" dirty="0"/>
          </a:p>
        </p:txBody>
      </p:sp>
      <p:sp>
        <p:nvSpPr>
          <p:cNvPr id="5" name="텍스트 개체 틀 4">
            <a:extLst>
              <a:ext uri="{FF2B5EF4-FFF2-40B4-BE49-F238E27FC236}">
                <a16:creationId xmlns:a16="http://schemas.microsoft.com/office/drawing/2014/main" id="{D6B544C2-6ECF-4B3B-B28D-1B5551F72E20}"/>
              </a:ext>
            </a:extLst>
          </p:cNvPr>
          <p:cNvSpPr>
            <a:spLocks noGrp="1"/>
          </p:cNvSpPr>
          <p:nvPr>
            <p:ph type="body" sz="quarter" idx="12"/>
          </p:nvPr>
        </p:nvSpPr>
        <p:spPr>
          <a:xfrm>
            <a:off x="-4322534" y="727000"/>
            <a:ext cx="340625" cy="246221"/>
          </a:xfrm>
        </p:spPr>
        <p:txBody>
          <a:bodyPr/>
          <a:lstStyle/>
          <a:p>
            <a:r>
              <a:rPr lang="en-US" altLang="ko-KR" dirty="0"/>
              <a:t>01</a:t>
            </a:r>
            <a:endParaRPr lang="ko-KR" altLang="en-US" dirty="0"/>
          </a:p>
        </p:txBody>
      </p:sp>
      <p:sp>
        <p:nvSpPr>
          <p:cNvPr id="6" name="텍스트 개체 틀 5">
            <a:extLst>
              <a:ext uri="{FF2B5EF4-FFF2-40B4-BE49-F238E27FC236}">
                <a16:creationId xmlns:a16="http://schemas.microsoft.com/office/drawing/2014/main" id="{F17A5E5A-66EE-42B7-A47B-38D82A9818DC}"/>
              </a:ext>
            </a:extLst>
          </p:cNvPr>
          <p:cNvSpPr>
            <a:spLocks noGrp="1"/>
          </p:cNvSpPr>
          <p:nvPr>
            <p:ph type="body" sz="quarter" idx="13"/>
          </p:nvPr>
        </p:nvSpPr>
        <p:spPr>
          <a:xfrm>
            <a:off x="-3089383" y="1931554"/>
            <a:ext cx="467850" cy="246221"/>
          </a:xfrm>
        </p:spPr>
        <p:txBody>
          <a:bodyPr/>
          <a:lstStyle/>
          <a:p>
            <a:r>
              <a:rPr lang="en-US" altLang="ko-KR" dirty="0"/>
              <a:t>UNIT</a:t>
            </a:r>
            <a:endParaRPr lang="ko-KR" altLang="en-US" dirty="0"/>
          </a:p>
        </p:txBody>
      </p:sp>
      <p:sp>
        <p:nvSpPr>
          <p:cNvPr id="7" name="텍스트 개체 틀 6">
            <a:extLst>
              <a:ext uri="{FF2B5EF4-FFF2-40B4-BE49-F238E27FC236}">
                <a16:creationId xmlns:a16="http://schemas.microsoft.com/office/drawing/2014/main" id="{5D7BE4A2-6816-4C15-8CC8-6EEF7E4F9A24}"/>
              </a:ext>
            </a:extLst>
          </p:cNvPr>
          <p:cNvSpPr>
            <a:spLocks noGrp="1"/>
          </p:cNvSpPr>
          <p:nvPr>
            <p:ph type="body" sz="quarter" idx="15"/>
          </p:nvPr>
        </p:nvSpPr>
        <p:spPr>
          <a:xfrm>
            <a:off x="514669" y="1909240"/>
            <a:ext cx="5708002" cy="3541533"/>
          </a:xfrm>
        </p:spPr>
        <p:txBody>
          <a:bodyPr/>
          <a:lstStyle/>
          <a:p>
            <a:pPr lvl="1" algn="just">
              <a:spcAft>
                <a:spcPts val="600"/>
              </a:spcAft>
              <a:buFont typeface="Wingdings" pitchFamily="2" charset="2"/>
              <a:buChar char="Ø"/>
            </a:pPr>
            <a:r>
              <a:rPr lang="en-US" altLang="ko-KR" dirty="0">
                <a:solidFill>
                  <a:schemeClr val="tx1">
                    <a:lumMod val="75000"/>
                    <a:lumOff val="25000"/>
                  </a:schemeClr>
                </a:solidFill>
                <a:latin typeface="SamsungOne 700" charset="0"/>
                <a:ea typeface="SamsungOne 700" charset="0"/>
              </a:rPr>
              <a:t>ADC</a:t>
            </a:r>
          </a:p>
          <a:p>
            <a:pPr marL="177747" lvl="1" indent="0" algn="just">
              <a:lnSpc>
                <a:spcPct val="150000"/>
              </a:lnSpc>
              <a:spcAft>
                <a:spcPts val="600"/>
              </a:spcAft>
              <a:buNone/>
            </a:pPr>
            <a:r>
              <a:rPr lang="en-US" altLang="ko-KR" dirty="0"/>
              <a:t>	- </a:t>
            </a:r>
            <a:r>
              <a:rPr lang="vi-VN" altLang="ko-KR" dirty="0"/>
              <a:t>ADC là một thành phần quan trọng trong vi điều khiển, cho phép đọc giá trị điện áp từ các tín hiệu tương tự (</a:t>
            </a:r>
            <a:r>
              <a:rPr lang="vi-VN" altLang="ko-KR" dirty="0" err="1"/>
              <a:t>analog</a:t>
            </a:r>
            <a:r>
              <a:rPr lang="vi-VN" altLang="ko-KR" dirty="0"/>
              <a:t>) và chuyển đổi thành dữ liệu số để xử lý. ESP32 được tích hợp 2 ADC (ADC1 và ADC2) với tổng cộng lên đến 18 kênh đầu vào. Độ phân giải mặc định là 12 </a:t>
            </a:r>
            <a:r>
              <a:rPr lang="vi-VN" altLang="ko-KR" dirty="0" err="1"/>
              <a:t>bit</a:t>
            </a:r>
            <a:r>
              <a:rPr lang="vi-VN" altLang="ko-KR" dirty="0"/>
              <a:t>, cho phép đọc giá trị từ 0 đến 4095 tương ứng với dải điện áp từ 0V đến 3.3V.</a:t>
            </a:r>
            <a:endParaRPr lang="en-US" altLang="ko-KR" dirty="0"/>
          </a:p>
          <a:p>
            <a:pPr marL="177747" lvl="1" indent="0" algn="just">
              <a:lnSpc>
                <a:spcPct val="150000"/>
              </a:lnSpc>
              <a:spcAft>
                <a:spcPts val="600"/>
              </a:spcAft>
              <a:buNone/>
            </a:pPr>
            <a:r>
              <a:rPr lang="en-US" altLang="ko-KR" dirty="0">
                <a:solidFill>
                  <a:schemeClr val="tx1">
                    <a:lumMod val="75000"/>
                    <a:lumOff val="25000"/>
                  </a:schemeClr>
                </a:solidFill>
                <a:latin typeface="SamsungOne 700" charset="0"/>
                <a:ea typeface="SamsungOne 700" charset="0"/>
              </a:rPr>
              <a:t>	</a:t>
            </a:r>
            <a:r>
              <a:rPr lang="en-US" altLang="ko-KR" dirty="0">
                <a:solidFill>
                  <a:schemeClr val="tx1">
                    <a:lumMod val="75000"/>
                    <a:lumOff val="25000"/>
                  </a:schemeClr>
                </a:solidFill>
                <a:latin typeface="+mn-lt"/>
                <a:ea typeface="SamsungOne 700" charset="0"/>
              </a:rPr>
              <a:t>-</a:t>
            </a:r>
            <a:r>
              <a:rPr lang="en-US" altLang="ko-KR" dirty="0">
                <a:solidFill>
                  <a:schemeClr val="tx1">
                    <a:lumMod val="75000"/>
                    <a:lumOff val="25000"/>
                  </a:schemeClr>
                </a:solidFill>
                <a:latin typeface="SamsungOne 700" charset="0"/>
                <a:ea typeface="SamsungOne 700" charset="0"/>
              </a:rPr>
              <a:t> </a:t>
            </a:r>
            <a:r>
              <a:rPr lang="vi-VN" dirty="0"/>
              <a:t>ADC rất hữu ích khi hệ thống cần đọc dữ liệu từ các cảm biến đầu ra dạng </a:t>
            </a:r>
            <a:r>
              <a:rPr lang="vi-VN" dirty="0" err="1"/>
              <a:t>analog</a:t>
            </a:r>
            <a:r>
              <a:rPr lang="en-US" dirty="0"/>
              <a:t>,ở </a:t>
            </a:r>
            <a:r>
              <a:rPr lang="en-US" dirty="0" err="1"/>
              <a:t>đề</a:t>
            </a:r>
            <a:r>
              <a:rPr lang="en-US" dirty="0"/>
              <a:t> </a:t>
            </a:r>
            <a:r>
              <a:rPr lang="en-US" dirty="0" err="1"/>
              <a:t>tài</a:t>
            </a:r>
            <a:r>
              <a:rPr lang="en-US" dirty="0"/>
              <a:t> </a:t>
            </a:r>
            <a:r>
              <a:rPr lang="en-US" dirty="0" err="1"/>
              <a:t>này</a:t>
            </a:r>
            <a:r>
              <a:rPr lang="en-US" dirty="0"/>
              <a:t> vi </a:t>
            </a:r>
            <a:r>
              <a:rPr lang="en-US" dirty="0" err="1"/>
              <a:t>điều</a:t>
            </a:r>
            <a:r>
              <a:rPr lang="en-US" dirty="0"/>
              <a:t> </a:t>
            </a:r>
            <a:r>
              <a:rPr lang="en-US" dirty="0" err="1"/>
              <a:t>khiển</a:t>
            </a:r>
            <a:r>
              <a:rPr lang="en-US" dirty="0"/>
              <a:t> </a:t>
            </a:r>
            <a:r>
              <a:rPr lang="en-US" dirty="0" err="1"/>
              <a:t>đọc</a:t>
            </a:r>
            <a:r>
              <a:rPr lang="en-US" dirty="0"/>
              <a:t> </a:t>
            </a:r>
            <a:r>
              <a:rPr lang="en-US" dirty="0" err="1"/>
              <a:t>thông</a:t>
            </a:r>
            <a:r>
              <a:rPr lang="en-US" dirty="0"/>
              <a:t> tin </a:t>
            </a:r>
            <a:r>
              <a:rPr lang="en-US" dirty="0" err="1"/>
              <a:t>từ</a:t>
            </a:r>
            <a:r>
              <a:rPr lang="en-US" dirty="0"/>
              <a:t> </a:t>
            </a:r>
            <a:r>
              <a:rPr lang="en-US" dirty="0" err="1"/>
              <a:t>cảm</a:t>
            </a:r>
            <a:r>
              <a:rPr lang="en-US" dirty="0"/>
              <a:t> </a:t>
            </a:r>
            <a:r>
              <a:rPr lang="en-US" dirty="0" err="1"/>
              <a:t>biến</a:t>
            </a:r>
            <a:r>
              <a:rPr lang="en-US" dirty="0"/>
              <a:t> </a:t>
            </a:r>
            <a:r>
              <a:rPr lang="en-US" dirty="0" err="1"/>
              <a:t>khí</a:t>
            </a:r>
            <a:r>
              <a:rPr lang="en-US" dirty="0"/>
              <a:t> gas </a:t>
            </a:r>
            <a:r>
              <a:rPr lang="en-US" dirty="0" err="1"/>
              <a:t>thông</a:t>
            </a:r>
            <a:r>
              <a:rPr lang="en-US" dirty="0"/>
              <a:t> qua ADC.</a:t>
            </a:r>
            <a:endParaRPr lang="en-US" altLang="ko-KR" dirty="0">
              <a:solidFill>
                <a:schemeClr val="tx1">
                  <a:lumMod val="75000"/>
                  <a:lumOff val="25000"/>
                </a:schemeClr>
              </a:solidFill>
              <a:latin typeface="SamsungOne 700" charset="0"/>
              <a:ea typeface="SamsungOne 700"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4992" y="2636837"/>
            <a:ext cx="2571750"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2712681"/>
      </p:ext>
    </p:extLst>
  </p:cSld>
  <p:clrMapOvr>
    <a:masterClrMapping/>
  </p:clrMapOvr>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amsung">
      <a:majorFont>
        <a:latin typeface="Samsung Sharp Sans"/>
        <a:ea typeface="SamsungOneKorean 700"/>
        <a:cs typeface=""/>
      </a:majorFont>
      <a:minorFont>
        <a:latin typeface="SamsungOne 400"/>
        <a:ea typeface="SamsungOneKorean 400"/>
        <a:cs typeface=""/>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4501</TotalTime>
  <Words>1172</Words>
  <Application>Microsoft Office PowerPoint</Application>
  <PresentationFormat>Tùy chỉnh</PresentationFormat>
  <Paragraphs>91</Paragraphs>
  <Slides>16</Slides>
  <Notes>0</Notes>
  <HiddenSlides>0</HiddenSlides>
  <MMClips>0</MMClips>
  <ScaleCrop>false</ScaleCrop>
  <HeadingPairs>
    <vt:vector size="6" baseType="variant">
      <vt:variant>
        <vt:lpstr>Phông được Dùng</vt:lpstr>
      </vt:variant>
      <vt:variant>
        <vt:i4>9</vt:i4>
      </vt:variant>
      <vt:variant>
        <vt:lpstr>Chủ đề</vt:lpstr>
      </vt:variant>
      <vt:variant>
        <vt:i4>1</vt:i4>
      </vt:variant>
      <vt:variant>
        <vt:lpstr>Tiêu đề Bản chiếu</vt:lpstr>
      </vt:variant>
      <vt:variant>
        <vt:i4>16</vt:i4>
      </vt:variant>
    </vt:vector>
  </HeadingPairs>
  <TitlesOfParts>
    <vt:vector size="26" baseType="lpstr">
      <vt:lpstr>Samsung Sharp Sans</vt:lpstr>
      <vt:lpstr>Calibri</vt:lpstr>
      <vt:lpstr>Times New Roman</vt:lpstr>
      <vt:lpstr>SamsungOne 400C</vt:lpstr>
      <vt:lpstr>Wingdings</vt:lpstr>
      <vt:lpstr>SamsungOne 700</vt:lpstr>
      <vt:lpstr>SamsungOne 400</vt:lpstr>
      <vt:lpstr>Arial</vt:lpstr>
      <vt:lpstr>맑은 고딕</vt:lpstr>
      <vt:lpstr>Office Theme</vt:lpstr>
      <vt:lpstr>Thiết kế mô hình kiểm soát không khí trong nhà</vt:lpstr>
      <vt:lpstr>Bản trình bày PowerPoint</vt:lpstr>
      <vt:lpstr>Bản trình bày PowerPoint</vt:lpstr>
      <vt:lpstr>Bản trình bày PowerPoint</vt:lpstr>
      <vt:lpstr>Bản trình bày PowerPoint</vt:lpstr>
      <vt:lpstr>Bản trình bày PowerPoint</vt:lpstr>
      <vt:lpstr>Cơ sở lý thuyết</vt:lpstr>
      <vt:lpstr>Cơ sở lý thuyết</vt:lpstr>
      <vt:lpstr>Cơ sở lý thuyết</vt:lpstr>
      <vt:lpstr>Cơ sở lý thuyết</vt:lpstr>
      <vt:lpstr>Thiết kế</vt:lpstr>
      <vt:lpstr>Bản trình bày PowerPoint</vt:lpstr>
      <vt:lpstr>Thiết kế</vt:lpstr>
      <vt:lpstr>Hướng dẫn sử dụng sản phẩm</vt:lpstr>
      <vt:lpstr>Hướng dẫn sử dụng sản phẩm</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in Python</dc:title>
  <dc:creator>Soon Yong Chang</dc:creator>
  <cp:lastModifiedBy>Minh Le Quang</cp:lastModifiedBy>
  <cp:revision>2094</cp:revision>
  <dcterms:created xsi:type="dcterms:W3CDTF">2019-07-06T14:12:49Z</dcterms:created>
  <dcterms:modified xsi:type="dcterms:W3CDTF">2025-07-20T02:26:46Z</dcterms:modified>
</cp:coreProperties>
</file>